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6" r:id="rId3"/>
    <p:sldId id="258" r:id="rId4"/>
    <p:sldId id="273" r:id="rId5"/>
    <p:sldId id="261" r:id="rId6"/>
    <p:sldId id="262" r:id="rId7"/>
    <p:sldId id="269" r:id="rId8"/>
    <p:sldId id="270" r:id="rId9"/>
    <p:sldId id="259" r:id="rId10"/>
    <p:sldId id="260" r:id="rId11"/>
    <p:sldId id="272" r:id="rId12"/>
    <p:sldId id="267" r:id="rId13"/>
    <p:sldId id="274" r:id="rId14"/>
    <p:sldId id="268" r:id="rId15"/>
  </p:sldIdLst>
  <p:sldSz cx="9144000" cy="6858000" type="screen4x3"/>
  <p:notesSz cx="6858000" cy="9144000"/>
  <p:custShowLst>
    <p:custShow name="自訂放映 1" id="0">
      <p:sldLst>
        <p:sld r:id="rId2"/>
        <p:sld r:id="rId3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5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CC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65306-12D9-4758-8F95-DB13C4DA99F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75F7FD4-DB9F-436C-8146-35F41C2784A7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台北商業大學</a:t>
          </a:r>
          <a:endParaRPr lang="zh-TW" altLang="en-US" sz="2800" b="1" dirty="0"/>
        </a:p>
      </dgm:t>
    </dgm:pt>
    <dgm:pt modelId="{52B7AD98-1DDF-4786-B972-F570AC036FBE}" type="parTrans" cxnId="{192473DE-FBF2-4780-A385-3D67DCFEA2FD}">
      <dgm:prSet/>
      <dgm:spPr/>
      <dgm:t>
        <a:bodyPr/>
        <a:lstStyle/>
        <a:p>
          <a:endParaRPr lang="zh-TW" altLang="en-US"/>
        </a:p>
      </dgm:t>
    </dgm:pt>
    <dgm:pt modelId="{8E504470-5DC0-419F-A8F9-DB0FE11BD8EF}" type="sibTrans" cxnId="{192473DE-FBF2-4780-A385-3D67DCFEA2FD}">
      <dgm:prSet/>
      <dgm:spPr/>
      <dgm:t>
        <a:bodyPr/>
        <a:lstStyle/>
        <a:p>
          <a:endParaRPr lang="zh-TW" altLang="en-US"/>
        </a:p>
      </dgm:t>
    </dgm:pt>
    <dgm:pt modelId="{CCCA4511-6387-48FE-8728-3E21BC61D6A3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澎湖科技大學</a:t>
          </a:r>
          <a:endParaRPr lang="zh-TW" altLang="en-US" sz="2800" b="1" dirty="0"/>
        </a:p>
      </dgm:t>
    </dgm:pt>
    <dgm:pt modelId="{D826CF1C-3365-417C-80EF-4D86E8DEF046}" type="parTrans" cxnId="{2C15EDE1-D360-40C9-8962-A17C72E5DBA1}">
      <dgm:prSet/>
      <dgm:spPr/>
      <dgm:t>
        <a:bodyPr/>
        <a:lstStyle/>
        <a:p>
          <a:endParaRPr lang="zh-TW" altLang="en-US"/>
        </a:p>
      </dgm:t>
    </dgm:pt>
    <dgm:pt modelId="{084AF827-4FAB-4ADB-B7EA-33E6AF38CE34}" type="sibTrans" cxnId="{2C15EDE1-D360-40C9-8962-A17C72E5DBA1}">
      <dgm:prSet/>
      <dgm:spPr/>
      <dgm:t>
        <a:bodyPr/>
        <a:lstStyle/>
        <a:p>
          <a:endParaRPr lang="zh-TW" altLang="en-US"/>
        </a:p>
      </dgm:t>
    </dgm:pt>
    <dgm:pt modelId="{9A7A285E-9C47-4BCE-8CD3-AC00DA5F99CA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高雄大學</a:t>
          </a:r>
          <a:endParaRPr lang="zh-TW" altLang="en-US" sz="2800" b="1" dirty="0"/>
        </a:p>
      </dgm:t>
    </dgm:pt>
    <dgm:pt modelId="{E8534664-0A4F-43A1-A190-FF84FE92B391}" type="parTrans" cxnId="{9359AA75-EB5C-4D90-A1D8-5BB689D7DAF7}">
      <dgm:prSet/>
      <dgm:spPr/>
      <dgm:t>
        <a:bodyPr/>
        <a:lstStyle/>
        <a:p>
          <a:endParaRPr lang="zh-TW" altLang="en-US"/>
        </a:p>
      </dgm:t>
    </dgm:pt>
    <dgm:pt modelId="{89BE476B-7E5E-47A8-956C-29933E2C526F}" type="sibTrans" cxnId="{9359AA75-EB5C-4D90-A1D8-5BB689D7DAF7}">
      <dgm:prSet/>
      <dgm:spPr/>
      <dgm:t>
        <a:bodyPr/>
        <a:lstStyle/>
        <a:p>
          <a:endParaRPr lang="zh-TW" altLang="en-US"/>
        </a:p>
      </dgm:t>
    </dgm:pt>
    <dgm:pt modelId="{3188C1A9-3FD1-419E-8E54-4DA5D9246C07}">
      <dgm:prSet phldrT="[文字]" custT="1"/>
      <dgm:spPr/>
      <dgm:t>
        <a:bodyPr/>
        <a:lstStyle/>
        <a:p>
          <a:pPr algn="l"/>
          <a:r>
            <a:rPr lang="zh-TW" altLang="en-US" sz="2800" b="1" dirty="0" smtClean="0"/>
            <a:t>台東大學</a:t>
          </a:r>
          <a:endParaRPr lang="zh-TW" altLang="en-US" sz="2800" b="1" dirty="0"/>
        </a:p>
      </dgm:t>
    </dgm:pt>
    <dgm:pt modelId="{E09E0DE8-85B5-43CA-B13E-AC5D8FDD69E3}" type="parTrans" cxnId="{32932A4A-DF15-4BB9-A29A-C62E93EF5F18}">
      <dgm:prSet/>
      <dgm:spPr/>
      <dgm:t>
        <a:bodyPr/>
        <a:lstStyle/>
        <a:p>
          <a:endParaRPr lang="zh-TW" altLang="en-US"/>
        </a:p>
      </dgm:t>
    </dgm:pt>
    <dgm:pt modelId="{7ED66B99-D460-4376-B5E3-F84C519388F0}" type="sibTrans" cxnId="{32932A4A-DF15-4BB9-A29A-C62E93EF5F18}">
      <dgm:prSet/>
      <dgm:spPr/>
      <dgm:t>
        <a:bodyPr/>
        <a:lstStyle/>
        <a:p>
          <a:endParaRPr lang="zh-TW" altLang="en-US"/>
        </a:p>
      </dgm:t>
    </dgm:pt>
    <dgm:pt modelId="{7CD5F584-8A72-48AC-A130-28FC79FF6D8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2800" b="1" dirty="0" smtClean="0"/>
            <a:t>台中科技大學</a:t>
          </a:r>
          <a:endParaRPr lang="zh-TW" altLang="en-US" sz="2800" b="1" dirty="0"/>
        </a:p>
      </dgm:t>
    </dgm:pt>
    <dgm:pt modelId="{603A7BF4-6343-4072-A481-90E10ADD1CC6}" type="parTrans" cxnId="{A88ECEA2-F54C-4833-9109-72FD945C0859}">
      <dgm:prSet/>
      <dgm:spPr/>
      <dgm:t>
        <a:bodyPr/>
        <a:lstStyle/>
        <a:p>
          <a:endParaRPr lang="zh-TW" altLang="en-US"/>
        </a:p>
      </dgm:t>
    </dgm:pt>
    <dgm:pt modelId="{5D30E2ED-5351-4804-B3FC-DC26BE66F567}" type="sibTrans" cxnId="{A88ECEA2-F54C-4833-9109-72FD945C0859}">
      <dgm:prSet/>
      <dgm:spPr/>
      <dgm:t>
        <a:bodyPr/>
        <a:lstStyle/>
        <a:p>
          <a:endParaRPr lang="zh-TW" altLang="en-US"/>
        </a:p>
      </dgm:t>
    </dgm:pt>
    <dgm:pt modelId="{207E57C3-22D6-4D17-B149-6A8E1AFD4308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台灣首府大學</a:t>
          </a:r>
          <a:endParaRPr lang="zh-TW" altLang="en-US" dirty="0"/>
        </a:p>
      </dgm:t>
    </dgm:pt>
    <dgm:pt modelId="{AC57E255-26C3-4E80-80C1-A18225F03790}" type="sibTrans" cxnId="{5B8BF6D5-998B-4588-99E0-E30754A96781}">
      <dgm:prSet/>
      <dgm:spPr/>
      <dgm:t>
        <a:bodyPr/>
        <a:lstStyle/>
        <a:p>
          <a:endParaRPr lang="zh-TW" altLang="en-US"/>
        </a:p>
      </dgm:t>
    </dgm:pt>
    <dgm:pt modelId="{F93BB1D3-935C-451A-B5B4-804076040244}" type="parTrans" cxnId="{5B8BF6D5-998B-4588-99E0-E30754A96781}">
      <dgm:prSet/>
      <dgm:spPr/>
      <dgm:t>
        <a:bodyPr/>
        <a:lstStyle/>
        <a:p>
          <a:endParaRPr lang="zh-TW" altLang="en-US"/>
        </a:p>
      </dgm:t>
    </dgm:pt>
    <dgm:pt modelId="{66217C44-0D28-4B75-9DF7-C124929C088C}" type="pres">
      <dgm:prSet presAssocID="{1E165306-12D9-4758-8F95-DB13C4DA99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F634D8-98F1-4E49-AD97-74B8053DA095}" type="pres">
      <dgm:prSet presAssocID="{207E57C3-22D6-4D17-B149-6A8E1AFD4308}" presName="centerShape" presStyleLbl="node0" presStyleIdx="0" presStyleCnt="1" custLinFactNeighborX="-2437" custLinFactNeighborY="-1137"/>
      <dgm:spPr/>
      <dgm:t>
        <a:bodyPr/>
        <a:lstStyle/>
        <a:p>
          <a:endParaRPr lang="zh-TW" altLang="en-US"/>
        </a:p>
      </dgm:t>
    </dgm:pt>
    <dgm:pt modelId="{FC3D7A55-3623-4D2D-98A6-F30951ACF853}" type="pres">
      <dgm:prSet presAssocID="{775F7FD4-DB9F-436C-8146-35F41C2784A7}" presName="node" presStyleLbl="node1" presStyleIdx="0" presStyleCnt="5" custScaleX="193977" custScaleY="122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E6BC5C-49B7-446E-8392-F46E56E3B006}" type="pres">
      <dgm:prSet presAssocID="{775F7FD4-DB9F-436C-8146-35F41C2784A7}" presName="dummy" presStyleCnt="0"/>
      <dgm:spPr/>
    </dgm:pt>
    <dgm:pt modelId="{D3F53AD9-143F-4E3C-9B0B-DEF900D6CD67}" type="pres">
      <dgm:prSet presAssocID="{8E504470-5DC0-419F-A8F9-DB0FE11BD8EF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8DC76A9-CC26-4791-8532-EBE4CDF9DD93}" type="pres">
      <dgm:prSet presAssocID="{7CD5F584-8A72-48AC-A130-28FC79FF6D8C}" presName="node" presStyleLbl="node1" presStyleIdx="1" presStyleCnt="5" custScaleX="178636" custScaleY="123648" custRadScaleRad="104542" custRadScaleInc="108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77456-D95E-493F-8C5C-2B6EC4F561B2}" type="pres">
      <dgm:prSet presAssocID="{7CD5F584-8A72-48AC-A130-28FC79FF6D8C}" presName="dummy" presStyleCnt="0"/>
      <dgm:spPr/>
    </dgm:pt>
    <dgm:pt modelId="{9E2C1B67-EA53-4004-B79B-7FEF89439AB1}" type="pres">
      <dgm:prSet presAssocID="{5D30E2ED-5351-4804-B3FC-DC26BE66F567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55DC105-8B97-4A04-9767-D8BD5064ABF7}" type="pres">
      <dgm:prSet presAssocID="{CCCA4511-6387-48FE-8728-3E21BC61D6A3}" presName="node" presStyleLbl="node1" presStyleIdx="2" presStyleCnt="5" custScaleX="180396" custScaleY="112974" custRadScaleRad="114432" custRadScaleInc="-7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1ED248-B96B-4D41-A180-FACE591765F4}" type="pres">
      <dgm:prSet presAssocID="{CCCA4511-6387-48FE-8728-3E21BC61D6A3}" presName="dummy" presStyleCnt="0"/>
      <dgm:spPr/>
    </dgm:pt>
    <dgm:pt modelId="{5061051E-5B63-48B2-A44D-A27FE24EEC79}" type="pres">
      <dgm:prSet presAssocID="{084AF827-4FAB-4ADB-B7EA-33E6AF38CE3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7A23D6C-9F40-4002-86C1-FE07E12CEC5F}" type="pres">
      <dgm:prSet presAssocID="{9A7A285E-9C47-4BCE-8CD3-AC00DA5F99CA}" presName="node" presStyleLbl="node1" presStyleIdx="3" presStyleCnt="5" custScaleX="175474" custScaleY="116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43F912-B4BD-4AC9-A7D7-9E2FE1E8BBC0}" type="pres">
      <dgm:prSet presAssocID="{9A7A285E-9C47-4BCE-8CD3-AC00DA5F99CA}" presName="dummy" presStyleCnt="0"/>
      <dgm:spPr/>
    </dgm:pt>
    <dgm:pt modelId="{BF6779E1-538E-4DA0-B39D-DFCD5E4CC41C}" type="pres">
      <dgm:prSet presAssocID="{89BE476B-7E5E-47A8-956C-29933E2C526F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1860555-C60F-469B-8AB3-DB08BD455C28}" type="pres">
      <dgm:prSet presAssocID="{3188C1A9-3FD1-419E-8E54-4DA5D9246C07}" presName="node" presStyleLbl="node1" presStyleIdx="4" presStyleCnt="5" custScaleX="188374" custScaleY="120994" custRadScaleRad="115489" custRadScaleInc="-59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5CC317-024E-4620-9AB6-460712FE0EA4}" type="pres">
      <dgm:prSet presAssocID="{3188C1A9-3FD1-419E-8E54-4DA5D9246C07}" presName="dummy" presStyleCnt="0"/>
      <dgm:spPr/>
    </dgm:pt>
    <dgm:pt modelId="{4C3C11A3-4572-4B1D-B085-6CDD1CDD726A}" type="pres">
      <dgm:prSet presAssocID="{7ED66B99-D460-4376-B5E3-F84C519388F0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5B8BF6D5-998B-4588-99E0-E30754A96781}" srcId="{1E165306-12D9-4758-8F95-DB13C4DA99F5}" destId="{207E57C3-22D6-4D17-B149-6A8E1AFD4308}" srcOrd="0" destOrd="0" parTransId="{F93BB1D3-935C-451A-B5B4-804076040244}" sibTransId="{AC57E255-26C3-4E80-80C1-A18225F03790}"/>
    <dgm:cxn modelId="{32932A4A-DF15-4BB9-A29A-C62E93EF5F18}" srcId="{207E57C3-22D6-4D17-B149-6A8E1AFD4308}" destId="{3188C1A9-3FD1-419E-8E54-4DA5D9246C07}" srcOrd="4" destOrd="0" parTransId="{E09E0DE8-85B5-43CA-B13E-AC5D8FDD69E3}" sibTransId="{7ED66B99-D460-4376-B5E3-F84C519388F0}"/>
    <dgm:cxn modelId="{A88ECEA2-F54C-4833-9109-72FD945C0859}" srcId="{207E57C3-22D6-4D17-B149-6A8E1AFD4308}" destId="{7CD5F584-8A72-48AC-A130-28FC79FF6D8C}" srcOrd="1" destOrd="0" parTransId="{603A7BF4-6343-4072-A481-90E10ADD1CC6}" sibTransId="{5D30E2ED-5351-4804-B3FC-DC26BE66F567}"/>
    <dgm:cxn modelId="{67107804-5C66-48B5-8CD4-AF31F7D1FFAE}" type="presOf" srcId="{1E165306-12D9-4758-8F95-DB13C4DA99F5}" destId="{66217C44-0D28-4B75-9DF7-C124929C088C}" srcOrd="0" destOrd="0" presId="urn:microsoft.com/office/officeart/2005/8/layout/radial6"/>
    <dgm:cxn modelId="{9359AA75-EB5C-4D90-A1D8-5BB689D7DAF7}" srcId="{207E57C3-22D6-4D17-B149-6A8E1AFD4308}" destId="{9A7A285E-9C47-4BCE-8CD3-AC00DA5F99CA}" srcOrd="3" destOrd="0" parTransId="{E8534664-0A4F-43A1-A190-FF84FE92B391}" sibTransId="{89BE476B-7E5E-47A8-956C-29933E2C526F}"/>
    <dgm:cxn modelId="{FA4A5868-48B1-44C3-8004-58AA2FD72124}" type="presOf" srcId="{8E504470-5DC0-419F-A8F9-DB0FE11BD8EF}" destId="{D3F53AD9-143F-4E3C-9B0B-DEF900D6CD67}" srcOrd="0" destOrd="0" presId="urn:microsoft.com/office/officeart/2005/8/layout/radial6"/>
    <dgm:cxn modelId="{7DE06A82-AD75-4965-BE04-A8AFA1191A0F}" type="presOf" srcId="{775F7FD4-DB9F-436C-8146-35F41C2784A7}" destId="{FC3D7A55-3623-4D2D-98A6-F30951ACF853}" srcOrd="0" destOrd="0" presId="urn:microsoft.com/office/officeart/2005/8/layout/radial6"/>
    <dgm:cxn modelId="{022DC1DC-8F2A-474B-BEDD-27B899AB58F2}" type="presOf" srcId="{89BE476B-7E5E-47A8-956C-29933E2C526F}" destId="{BF6779E1-538E-4DA0-B39D-DFCD5E4CC41C}" srcOrd="0" destOrd="0" presId="urn:microsoft.com/office/officeart/2005/8/layout/radial6"/>
    <dgm:cxn modelId="{17272FB3-84A3-449F-86C9-0F83BAF5796B}" type="presOf" srcId="{CCCA4511-6387-48FE-8728-3E21BC61D6A3}" destId="{855DC105-8B97-4A04-9767-D8BD5064ABF7}" srcOrd="0" destOrd="0" presId="urn:microsoft.com/office/officeart/2005/8/layout/radial6"/>
    <dgm:cxn modelId="{C76D3544-651F-4C12-98EC-CA53F9C197C1}" type="presOf" srcId="{207E57C3-22D6-4D17-B149-6A8E1AFD4308}" destId="{ADF634D8-98F1-4E49-AD97-74B8053DA095}" srcOrd="0" destOrd="0" presId="urn:microsoft.com/office/officeart/2005/8/layout/radial6"/>
    <dgm:cxn modelId="{72910496-D2B7-4B6F-AB19-A566E08054A1}" type="presOf" srcId="{7ED66B99-D460-4376-B5E3-F84C519388F0}" destId="{4C3C11A3-4572-4B1D-B085-6CDD1CDD726A}" srcOrd="0" destOrd="0" presId="urn:microsoft.com/office/officeart/2005/8/layout/radial6"/>
    <dgm:cxn modelId="{592CB4AA-F9B2-4D7D-88A1-C904204887F2}" type="presOf" srcId="{3188C1A9-3FD1-419E-8E54-4DA5D9246C07}" destId="{61860555-C60F-469B-8AB3-DB08BD455C28}" srcOrd="0" destOrd="0" presId="urn:microsoft.com/office/officeart/2005/8/layout/radial6"/>
    <dgm:cxn modelId="{192473DE-FBF2-4780-A385-3D67DCFEA2FD}" srcId="{207E57C3-22D6-4D17-B149-6A8E1AFD4308}" destId="{775F7FD4-DB9F-436C-8146-35F41C2784A7}" srcOrd="0" destOrd="0" parTransId="{52B7AD98-1DDF-4786-B972-F570AC036FBE}" sibTransId="{8E504470-5DC0-419F-A8F9-DB0FE11BD8EF}"/>
    <dgm:cxn modelId="{88867802-B053-4DF0-91C0-58862A1D99CE}" type="presOf" srcId="{5D30E2ED-5351-4804-B3FC-DC26BE66F567}" destId="{9E2C1B67-EA53-4004-B79B-7FEF89439AB1}" srcOrd="0" destOrd="0" presId="urn:microsoft.com/office/officeart/2005/8/layout/radial6"/>
    <dgm:cxn modelId="{358451CC-9B7B-46B1-9D92-97413FEE930A}" type="presOf" srcId="{7CD5F584-8A72-48AC-A130-28FC79FF6D8C}" destId="{28DC76A9-CC26-4791-8532-EBE4CDF9DD93}" srcOrd="0" destOrd="0" presId="urn:microsoft.com/office/officeart/2005/8/layout/radial6"/>
    <dgm:cxn modelId="{30A61532-737A-4F56-BDEB-C961C8549EC3}" type="presOf" srcId="{084AF827-4FAB-4ADB-B7EA-33E6AF38CE34}" destId="{5061051E-5B63-48B2-A44D-A27FE24EEC79}" srcOrd="0" destOrd="0" presId="urn:microsoft.com/office/officeart/2005/8/layout/radial6"/>
    <dgm:cxn modelId="{2C15EDE1-D360-40C9-8962-A17C72E5DBA1}" srcId="{207E57C3-22D6-4D17-B149-6A8E1AFD4308}" destId="{CCCA4511-6387-48FE-8728-3E21BC61D6A3}" srcOrd="2" destOrd="0" parTransId="{D826CF1C-3365-417C-80EF-4D86E8DEF046}" sibTransId="{084AF827-4FAB-4ADB-B7EA-33E6AF38CE34}"/>
    <dgm:cxn modelId="{39DC65CC-3138-4FB5-8089-CB65BD707A10}" type="presOf" srcId="{9A7A285E-9C47-4BCE-8CD3-AC00DA5F99CA}" destId="{37A23D6C-9F40-4002-86C1-FE07E12CEC5F}" srcOrd="0" destOrd="0" presId="urn:microsoft.com/office/officeart/2005/8/layout/radial6"/>
    <dgm:cxn modelId="{109CFAE7-2F92-42B5-9DCC-CD3C692D9034}" type="presParOf" srcId="{66217C44-0D28-4B75-9DF7-C124929C088C}" destId="{ADF634D8-98F1-4E49-AD97-74B8053DA095}" srcOrd="0" destOrd="0" presId="urn:microsoft.com/office/officeart/2005/8/layout/radial6"/>
    <dgm:cxn modelId="{9BE3473C-6F29-4E68-8513-84F2BA04F8B4}" type="presParOf" srcId="{66217C44-0D28-4B75-9DF7-C124929C088C}" destId="{FC3D7A55-3623-4D2D-98A6-F30951ACF853}" srcOrd="1" destOrd="0" presId="urn:microsoft.com/office/officeart/2005/8/layout/radial6"/>
    <dgm:cxn modelId="{D6F2CD62-EAE9-4399-A9CC-ABEF0CDECD1B}" type="presParOf" srcId="{66217C44-0D28-4B75-9DF7-C124929C088C}" destId="{21E6BC5C-49B7-446E-8392-F46E56E3B006}" srcOrd="2" destOrd="0" presId="urn:microsoft.com/office/officeart/2005/8/layout/radial6"/>
    <dgm:cxn modelId="{04F0B877-7AFF-428E-B883-4C3F2D6B23D6}" type="presParOf" srcId="{66217C44-0D28-4B75-9DF7-C124929C088C}" destId="{D3F53AD9-143F-4E3C-9B0B-DEF900D6CD67}" srcOrd="3" destOrd="0" presId="urn:microsoft.com/office/officeart/2005/8/layout/radial6"/>
    <dgm:cxn modelId="{8414079A-73BC-4CC3-85B3-72295A0F6324}" type="presParOf" srcId="{66217C44-0D28-4B75-9DF7-C124929C088C}" destId="{28DC76A9-CC26-4791-8532-EBE4CDF9DD93}" srcOrd="4" destOrd="0" presId="urn:microsoft.com/office/officeart/2005/8/layout/radial6"/>
    <dgm:cxn modelId="{BD61E25E-5F57-44B5-BAE9-213FFD5F2B76}" type="presParOf" srcId="{66217C44-0D28-4B75-9DF7-C124929C088C}" destId="{E3377456-D95E-493F-8C5C-2B6EC4F561B2}" srcOrd="5" destOrd="0" presId="urn:microsoft.com/office/officeart/2005/8/layout/radial6"/>
    <dgm:cxn modelId="{7F660FB3-6665-41DF-BC50-BB722FB6CE7D}" type="presParOf" srcId="{66217C44-0D28-4B75-9DF7-C124929C088C}" destId="{9E2C1B67-EA53-4004-B79B-7FEF89439AB1}" srcOrd="6" destOrd="0" presId="urn:microsoft.com/office/officeart/2005/8/layout/radial6"/>
    <dgm:cxn modelId="{9BABC001-20F3-44E5-AC3C-5E57EA8933C4}" type="presParOf" srcId="{66217C44-0D28-4B75-9DF7-C124929C088C}" destId="{855DC105-8B97-4A04-9767-D8BD5064ABF7}" srcOrd="7" destOrd="0" presId="urn:microsoft.com/office/officeart/2005/8/layout/radial6"/>
    <dgm:cxn modelId="{00DE00B7-EF81-4DA8-85AA-3B596B64F8F8}" type="presParOf" srcId="{66217C44-0D28-4B75-9DF7-C124929C088C}" destId="{A51ED248-B96B-4D41-A180-FACE591765F4}" srcOrd="8" destOrd="0" presId="urn:microsoft.com/office/officeart/2005/8/layout/radial6"/>
    <dgm:cxn modelId="{64720795-B9A5-47A9-9DB3-63EDCB2689F8}" type="presParOf" srcId="{66217C44-0D28-4B75-9DF7-C124929C088C}" destId="{5061051E-5B63-48B2-A44D-A27FE24EEC79}" srcOrd="9" destOrd="0" presId="urn:microsoft.com/office/officeart/2005/8/layout/radial6"/>
    <dgm:cxn modelId="{F54AACF7-6353-43F0-8EFA-395EF3553A8C}" type="presParOf" srcId="{66217C44-0D28-4B75-9DF7-C124929C088C}" destId="{37A23D6C-9F40-4002-86C1-FE07E12CEC5F}" srcOrd="10" destOrd="0" presId="urn:microsoft.com/office/officeart/2005/8/layout/radial6"/>
    <dgm:cxn modelId="{95AD7BA8-DA0B-4F10-87A5-B7BEB8491A43}" type="presParOf" srcId="{66217C44-0D28-4B75-9DF7-C124929C088C}" destId="{5943F912-B4BD-4AC9-A7D7-9E2FE1E8BBC0}" srcOrd="11" destOrd="0" presId="urn:microsoft.com/office/officeart/2005/8/layout/radial6"/>
    <dgm:cxn modelId="{90925C2C-ED83-480C-9334-2A299B9EFC3D}" type="presParOf" srcId="{66217C44-0D28-4B75-9DF7-C124929C088C}" destId="{BF6779E1-538E-4DA0-B39D-DFCD5E4CC41C}" srcOrd="12" destOrd="0" presId="urn:microsoft.com/office/officeart/2005/8/layout/radial6"/>
    <dgm:cxn modelId="{64A7BEB2-8587-4AFB-A4F7-A84DC52B9BF5}" type="presParOf" srcId="{66217C44-0D28-4B75-9DF7-C124929C088C}" destId="{61860555-C60F-469B-8AB3-DB08BD455C28}" srcOrd="13" destOrd="0" presId="urn:microsoft.com/office/officeart/2005/8/layout/radial6"/>
    <dgm:cxn modelId="{2D6FA1EE-034C-42F6-8B4D-4142C8CE2204}" type="presParOf" srcId="{66217C44-0D28-4B75-9DF7-C124929C088C}" destId="{EA5CC317-024E-4620-9AB6-460712FE0EA4}" srcOrd="14" destOrd="0" presId="urn:microsoft.com/office/officeart/2005/8/layout/radial6"/>
    <dgm:cxn modelId="{5A8D83F4-25FC-4FBC-9CCF-61FC0D1E6A3E}" type="presParOf" srcId="{66217C44-0D28-4B75-9DF7-C124929C088C}" destId="{4C3C11A3-4572-4B1D-B085-6CDD1CDD72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65306-12D9-4758-8F95-DB13C4DA99F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75F7FD4-DB9F-436C-8146-35F41C2784A7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台北商業大學</a:t>
          </a:r>
          <a:endParaRPr lang="zh-TW" altLang="en-US" sz="2800" b="1" dirty="0"/>
        </a:p>
      </dgm:t>
    </dgm:pt>
    <dgm:pt modelId="{52B7AD98-1DDF-4786-B972-F570AC036FBE}" type="parTrans" cxnId="{192473DE-FBF2-4780-A385-3D67DCFEA2FD}">
      <dgm:prSet/>
      <dgm:spPr/>
      <dgm:t>
        <a:bodyPr/>
        <a:lstStyle/>
        <a:p>
          <a:endParaRPr lang="zh-TW" altLang="en-US"/>
        </a:p>
      </dgm:t>
    </dgm:pt>
    <dgm:pt modelId="{8E504470-5DC0-419F-A8F9-DB0FE11BD8EF}" type="sibTrans" cxnId="{192473DE-FBF2-4780-A385-3D67DCFEA2FD}">
      <dgm:prSet/>
      <dgm:spPr/>
      <dgm:t>
        <a:bodyPr/>
        <a:lstStyle/>
        <a:p>
          <a:endParaRPr lang="zh-TW" altLang="en-US"/>
        </a:p>
      </dgm:t>
    </dgm:pt>
    <dgm:pt modelId="{CCCA4511-6387-48FE-8728-3E21BC61D6A3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澎湖科技大學</a:t>
          </a:r>
          <a:endParaRPr lang="zh-TW" altLang="en-US" sz="2800" b="1" dirty="0"/>
        </a:p>
      </dgm:t>
    </dgm:pt>
    <dgm:pt modelId="{D826CF1C-3365-417C-80EF-4D86E8DEF046}" type="parTrans" cxnId="{2C15EDE1-D360-40C9-8962-A17C72E5DBA1}">
      <dgm:prSet/>
      <dgm:spPr/>
      <dgm:t>
        <a:bodyPr/>
        <a:lstStyle/>
        <a:p>
          <a:endParaRPr lang="zh-TW" altLang="en-US"/>
        </a:p>
      </dgm:t>
    </dgm:pt>
    <dgm:pt modelId="{084AF827-4FAB-4ADB-B7EA-33E6AF38CE34}" type="sibTrans" cxnId="{2C15EDE1-D360-40C9-8962-A17C72E5DBA1}">
      <dgm:prSet/>
      <dgm:spPr/>
      <dgm:t>
        <a:bodyPr/>
        <a:lstStyle/>
        <a:p>
          <a:endParaRPr lang="zh-TW" altLang="en-US"/>
        </a:p>
      </dgm:t>
    </dgm:pt>
    <dgm:pt modelId="{9A7A285E-9C47-4BCE-8CD3-AC00DA5F99CA}">
      <dgm:prSet phldrT="[文字]" custT="1"/>
      <dgm:spPr/>
      <dgm:t>
        <a:bodyPr/>
        <a:lstStyle/>
        <a:p>
          <a:pPr algn="ctr"/>
          <a:r>
            <a:rPr lang="zh-TW" altLang="en-US" sz="2800" b="1" dirty="0" smtClean="0"/>
            <a:t>高雄大學</a:t>
          </a:r>
          <a:endParaRPr lang="zh-TW" altLang="en-US" sz="2800" b="1" dirty="0"/>
        </a:p>
      </dgm:t>
    </dgm:pt>
    <dgm:pt modelId="{E8534664-0A4F-43A1-A190-FF84FE92B391}" type="parTrans" cxnId="{9359AA75-EB5C-4D90-A1D8-5BB689D7DAF7}">
      <dgm:prSet/>
      <dgm:spPr/>
      <dgm:t>
        <a:bodyPr/>
        <a:lstStyle/>
        <a:p>
          <a:endParaRPr lang="zh-TW" altLang="en-US"/>
        </a:p>
      </dgm:t>
    </dgm:pt>
    <dgm:pt modelId="{89BE476B-7E5E-47A8-956C-29933E2C526F}" type="sibTrans" cxnId="{9359AA75-EB5C-4D90-A1D8-5BB689D7DAF7}">
      <dgm:prSet/>
      <dgm:spPr/>
      <dgm:t>
        <a:bodyPr/>
        <a:lstStyle/>
        <a:p>
          <a:endParaRPr lang="zh-TW" altLang="en-US"/>
        </a:p>
      </dgm:t>
    </dgm:pt>
    <dgm:pt modelId="{3188C1A9-3FD1-419E-8E54-4DA5D9246C07}">
      <dgm:prSet phldrT="[文字]" custT="1"/>
      <dgm:spPr/>
      <dgm:t>
        <a:bodyPr/>
        <a:lstStyle/>
        <a:p>
          <a:pPr algn="l"/>
          <a:r>
            <a:rPr lang="zh-TW" altLang="en-US" sz="2800" b="1" dirty="0" smtClean="0"/>
            <a:t>台東大學</a:t>
          </a:r>
          <a:endParaRPr lang="zh-TW" altLang="en-US" sz="2800" b="1" dirty="0"/>
        </a:p>
      </dgm:t>
    </dgm:pt>
    <dgm:pt modelId="{E09E0DE8-85B5-43CA-B13E-AC5D8FDD69E3}" type="parTrans" cxnId="{32932A4A-DF15-4BB9-A29A-C62E93EF5F18}">
      <dgm:prSet/>
      <dgm:spPr/>
      <dgm:t>
        <a:bodyPr/>
        <a:lstStyle/>
        <a:p>
          <a:endParaRPr lang="zh-TW" altLang="en-US"/>
        </a:p>
      </dgm:t>
    </dgm:pt>
    <dgm:pt modelId="{7ED66B99-D460-4376-B5E3-F84C519388F0}" type="sibTrans" cxnId="{32932A4A-DF15-4BB9-A29A-C62E93EF5F18}">
      <dgm:prSet/>
      <dgm:spPr/>
      <dgm:t>
        <a:bodyPr/>
        <a:lstStyle/>
        <a:p>
          <a:endParaRPr lang="zh-TW" altLang="en-US"/>
        </a:p>
      </dgm:t>
    </dgm:pt>
    <dgm:pt modelId="{7CD5F584-8A72-48AC-A130-28FC79FF6D8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2800" b="1" dirty="0" smtClean="0"/>
            <a:t>台中科技大學</a:t>
          </a:r>
          <a:endParaRPr lang="zh-TW" altLang="en-US" sz="2800" b="1" dirty="0"/>
        </a:p>
      </dgm:t>
    </dgm:pt>
    <dgm:pt modelId="{603A7BF4-6343-4072-A481-90E10ADD1CC6}" type="parTrans" cxnId="{A88ECEA2-F54C-4833-9109-72FD945C0859}">
      <dgm:prSet/>
      <dgm:spPr/>
      <dgm:t>
        <a:bodyPr/>
        <a:lstStyle/>
        <a:p>
          <a:endParaRPr lang="zh-TW" altLang="en-US"/>
        </a:p>
      </dgm:t>
    </dgm:pt>
    <dgm:pt modelId="{5D30E2ED-5351-4804-B3FC-DC26BE66F567}" type="sibTrans" cxnId="{A88ECEA2-F54C-4833-9109-72FD945C0859}">
      <dgm:prSet/>
      <dgm:spPr/>
      <dgm:t>
        <a:bodyPr/>
        <a:lstStyle/>
        <a:p>
          <a:endParaRPr lang="zh-TW" altLang="en-US"/>
        </a:p>
      </dgm:t>
    </dgm:pt>
    <dgm:pt modelId="{207E57C3-22D6-4D17-B149-6A8E1AFD4308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台灣首府大學</a:t>
          </a:r>
          <a:endParaRPr lang="zh-TW" altLang="en-US" dirty="0"/>
        </a:p>
      </dgm:t>
    </dgm:pt>
    <dgm:pt modelId="{AC57E255-26C3-4E80-80C1-A18225F03790}" type="sibTrans" cxnId="{5B8BF6D5-998B-4588-99E0-E30754A96781}">
      <dgm:prSet/>
      <dgm:spPr/>
      <dgm:t>
        <a:bodyPr/>
        <a:lstStyle/>
        <a:p>
          <a:endParaRPr lang="zh-TW" altLang="en-US"/>
        </a:p>
      </dgm:t>
    </dgm:pt>
    <dgm:pt modelId="{F93BB1D3-935C-451A-B5B4-804076040244}" type="parTrans" cxnId="{5B8BF6D5-998B-4588-99E0-E30754A96781}">
      <dgm:prSet/>
      <dgm:spPr/>
      <dgm:t>
        <a:bodyPr/>
        <a:lstStyle/>
        <a:p>
          <a:endParaRPr lang="zh-TW" altLang="en-US"/>
        </a:p>
      </dgm:t>
    </dgm:pt>
    <dgm:pt modelId="{66217C44-0D28-4B75-9DF7-C124929C088C}" type="pres">
      <dgm:prSet presAssocID="{1E165306-12D9-4758-8F95-DB13C4DA99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F634D8-98F1-4E49-AD97-74B8053DA095}" type="pres">
      <dgm:prSet presAssocID="{207E57C3-22D6-4D17-B149-6A8E1AFD4308}" presName="centerShape" presStyleLbl="node0" presStyleIdx="0" presStyleCnt="1" custLinFactNeighborX="-2437" custLinFactNeighborY="-1137"/>
      <dgm:spPr/>
      <dgm:t>
        <a:bodyPr/>
        <a:lstStyle/>
        <a:p>
          <a:endParaRPr lang="zh-TW" altLang="en-US"/>
        </a:p>
      </dgm:t>
    </dgm:pt>
    <dgm:pt modelId="{FC3D7A55-3623-4D2D-98A6-F30951ACF853}" type="pres">
      <dgm:prSet presAssocID="{775F7FD4-DB9F-436C-8146-35F41C2784A7}" presName="node" presStyleLbl="node1" presStyleIdx="0" presStyleCnt="5" custScaleX="193977" custScaleY="122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E6BC5C-49B7-446E-8392-F46E56E3B006}" type="pres">
      <dgm:prSet presAssocID="{775F7FD4-DB9F-436C-8146-35F41C2784A7}" presName="dummy" presStyleCnt="0"/>
      <dgm:spPr/>
    </dgm:pt>
    <dgm:pt modelId="{D3F53AD9-143F-4E3C-9B0B-DEF900D6CD67}" type="pres">
      <dgm:prSet presAssocID="{8E504470-5DC0-419F-A8F9-DB0FE11BD8EF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8DC76A9-CC26-4791-8532-EBE4CDF9DD93}" type="pres">
      <dgm:prSet presAssocID="{7CD5F584-8A72-48AC-A130-28FC79FF6D8C}" presName="node" presStyleLbl="node1" presStyleIdx="1" presStyleCnt="5" custScaleX="178636" custScaleY="123648" custRadScaleRad="104542" custRadScaleInc="108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77456-D95E-493F-8C5C-2B6EC4F561B2}" type="pres">
      <dgm:prSet presAssocID="{7CD5F584-8A72-48AC-A130-28FC79FF6D8C}" presName="dummy" presStyleCnt="0"/>
      <dgm:spPr/>
    </dgm:pt>
    <dgm:pt modelId="{9E2C1B67-EA53-4004-B79B-7FEF89439AB1}" type="pres">
      <dgm:prSet presAssocID="{5D30E2ED-5351-4804-B3FC-DC26BE66F567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55DC105-8B97-4A04-9767-D8BD5064ABF7}" type="pres">
      <dgm:prSet presAssocID="{CCCA4511-6387-48FE-8728-3E21BC61D6A3}" presName="node" presStyleLbl="node1" presStyleIdx="2" presStyleCnt="5" custScaleX="180396" custScaleY="112974" custRadScaleRad="114432" custRadScaleInc="-7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1ED248-B96B-4D41-A180-FACE591765F4}" type="pres">
      <dgm:prSet presAssocID="{CCCA4511-6387-48FE-8728-3E21BC61D6A3}" presName="dummy" presStyleCnt="0"/>
      <dgm:spPr/>
    </dgm:pt>
    <dgm:pt modelId="{5061051E-5B63-48B2-A44D-A27FE24EEC79}" type="pres">
      <dgm:prSet presAssocID="{084AF827-4FAB-4ADB-B7EA-33E6AF38CE3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7A23D6C-9F40-4002-86C1-FE07E12CEC5F}" type="pres">
      <dgm:prSet presAssocID="{9A7A285E-9C47-4BCE-8CD3-AC00DA5F99CA}" presName="node" presStyleLbl="node1" presStyleIdx="3" presStyleCnt="5" custScaleX="175474" custScaleY="116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43F912-B4BD-4AC9-A7D7-9E2FE1E8BBC0}" type="pres">
      <dgm:prSet presAssocID="{9A7A285E-9C47-4BCE-8CD3-AC00DA5F99CA}" presName="dummy" presStyleCnt="0"/>
      <dgm:spPr/>
    </dgm:pt>
    <dgm:pt modelId="{BF6779E1-538E-4DA0-B39D-DFCD5E4CC41C}" type="pres">
      <dgm:prSet presAssocID="{89BE476B-7E5E-47A8-956C-29933E2C526F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1860555-C60F-469B-8AB3-DB08BD455C28}" type="pres">
      <dgm:prSet presAssocID="{3188C1A9-3FD1-419E-8E54-4DA5D9246C07}" presName="node" presStyleLbl="node1" presStyleIdx="4" presStyleCnt="5" custScaleX="188374" custScaleY="120994" custRadScaleRad="115489" custRadScaleInc="-59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5CC317-024E-4620-9AB6-460712FE0EA4}" type="pres">
      <dgm:prSet presAssocID="{3188C1A9-3FD1-419E-8E54-4DA5D9246C07}" presName="dummy" presStyleCnt="0"/>
      <dgm:spPr/>
    </dgm:pt>
    <dgm:pt modelId="{4C3C11A3-4572-4B1D-B085-6CDD1CDD726A}" type="pres">
      <dgm:prSet presAssocID="{7ED66B99-D460-4376-B5E3-F84C519388F0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5B8BF6D5-998B-4588-99E0-E30754A96781}" srcId="{1E165306-12D9-4758-8F95-DB13C4DA99F5}" destId="{207E57C3-22D6-4D17-B149-6A8E1AFD4308}" srcOrd="0" destOrd="0" parTransId="{F93BB1D3-935C-451A-B5B4-804076040244}" sibTransId="{AC57E255-26C3-4E80-80C1-A18225F03790}"/>
    <dgm:cxn modelId="{6AA37D09-D7C4-4E45-BA36-44BF5CAD8662}" type="presOf" srcId="{89BE476B-7E5E-47A8-956C-29933E2C526F}" destId="{BF6779E1-538E-4DA0-B39D-DFCD5E4CC41C}" srcOrd="0" destOrd="0" presId="urn:microsoft.com/office/officeart/2005/8/layout/radial6"/>
    <dgm:cxn modelId="{4FD8A02B-BB76-49FF-B0C5-DACF4BFCF5FF}" type="presOf" srcId="{7ED66B99-D460-4376-B5E3-F84C519388F0}" destId="{4C3C11A3-4572-4B1D-B085-6CDD1CDD726A}" srcOrd="0" destOrd="0" presId="urn:microsoft.com/office/officeart/2005/8/layout/radial6"/>
    <dgm:cxn modelId="{67E24364-F81C-45CB-BC62-D36EB7F25B3F}" type="presOf" srcId="{8E504470-5DC0-419F-A8F9-DB0FE11BD8EF}" destId="{D3F53AD9-143F-4E3C-9B0B-DEF900D6CD67}" srcOrd="0" destOrd="0" presId="urn:microsoft.com/office/officeart/2005/8/layout/radial6"/>
    <dgm:cxn modelId="{32932A4A-DF15-4BB9-A29A-C62E93EF5F18}" srcId="{207E57C3-22D6-4D17-B149-6A8E1AFD4308}" destId="{3188C1A9-3FD1-419E-8E54-4DA5D9246C07}" srcOrd="4" destOrd="0" parTransId="{E09E0DE8-85B5-43CA-B13E-AC5D8FDD69E3}" sibTransId="{7ED66B99-D460-4376-B5E3-F84C519388F0}"/>
    <dgm:cxn modelId="{FDBC17C6-5E7B-4F02-B295-856DA8505C21}" type="presOf" srcId="{3188C1A9-3FD1-419E-8E54-4DA5D9246C07}" destId="{61860555-C60F-469B-8AB3-DB08BD455C28}" srcOrd="0" destOrd="0" presId="urn:microsoft.com/office/officeart/2005/8/layout/radial6"/>
    <dgm:cxn modelId="{EFB93353-7AE9-483A-A52D-0F409BDB482D}" type="presOf" srcId="{207E57C3-22D6-4D17-B149-6A8E1AFD4308}" destId="{ADF634D8-98F1-4E49-AD97-74B8053DA095}" srcOrd="0" destOrd="0" presId="urn:microsoft.com/office/officeart/2005/8/layout/radial6"/>
    <dgm:cxn modelId="{A88ECEA2-F54C-4833-9109-72FD945C0859}" srcId="{207E57C3-22D6-4D17-B149-6A8E1AFD4308}" destId="{7CD5F584-8A72-48AC-A130-28FC79FF6D8C}" srcOrd="1" destOrd="0" parTransId="{603A7BF4-6343-4072-A481-90E10ADD1CC6}" sibTransId="{5D30E2ED-5351-4804-B3FC-DC26BE66F567}"/>
    <dgm:cxn modelId="{1F3A1F7C-A896-4734-BEA2-08BEDA00B253}" type="presOf" srcId="{9A7A285E-9C47-4BCE-8CD3-AC00DA5F99CA}" destId="{37A23D6C-9F40-4002-86C1-FE07E12CEC5F}" srcOrd="0" destOrd="0" presId="urn:microsoft.com/office/officeart/2005/8/layout/radial6"/>
    <dgm:cxn modelId="{9359AA75-EB5C-4D90-A1D8-5BB689D7DAF7}" srcId="{207E57C3-22D6-4D17-B149-6A8E1AFD4308}" destId="{9A7A285E-9C47-4BCE-8CD3-AC00DA5F99CA}" srcOrd="3" destOrd="0" parTransId="{E8534664-0A4F-43A1-A190-FF84FE92B391}" sibTransId="{89BE476B-7E5E-47A8-956C-29933E2C526F}"/>
    <dgm:cxn modelId="{05C86BCA-4B83-4265-BAF6-95507D23F36B}" type="presOf" srcId="{7CD5F584-8A72-48AC-A130-28FC79FF6D8C}" destId="{28DC76A9-CC26-4791-8532-EBE4CDF9DD93}" srcOrd="0" destOrd="0" presId="urn:microsoft.com/office/officeart/2005/8/layout/radial6"/>
    <dgm:cxn modelId="{3030AA79-75B8-4822-9F42-B15C7694135D}" type="presOf" srcId="{1E165306-12D9-4758-8F95-DB13C4DA99F5}" destId="{66217C44-0D28-4B75-9DF7-C124929C088C}" srcOrd="0" destOrd="0" presId="urn:microsoft.com/office/officeart/2005/8/layout/radial6"/>
    <dgm:cxn modelId="{6805B5A6-6054-47FB-9FE7-DF32AE013906}" type="presOf" srcId="{775F7FD4-DB9F-436C-8146-35F41C2784A7}" destId="{FC3D7A55-3623-4D2D-98A6-F30951ACF853}" srcOrd="0" destOrd="0" presId="urn:microsoft.com/office/officeart/2005/8/layout/radial6"/>
    <dgm:cxn modelId="{A9B30E66-341E-4237-8C2B-A79223EEEEEE}" type="presOf" srcId="{084AF827-4FAB-4ADB-B7EA-33E6AF38CE34}" destId="{5061051E-5B63-48B2-A44D-A27FE24EEC79}" srcOrd="0" destOrd="0" presId="urn:microsoft.com/office/officeart/2005/8/layout/radial6"/>
    <dgm:cxn modelId="{3058AB81-7547-4DC1-A741-0E33B0C1A79F}" type="presOf" srcId="{5D30E2ED-5351-4804-B3FC-DC26BE66F567}" destId="{9E2C1B67-EA53-4004-B79B-7FEF89439AB1}" srcOrd="0" destOrd="0" presId="urn:microsoft.com/office/officeart/2005/8/layout/radial6"/>
    <dgm:cxn modelId="{192473DE-FBF2-4780-A385-3D67DCFEA2FD}" srcId="{207E57C3-22D6-4D17-B149-6A8E1AFD4308}" destId="{775F7FD4-DB9F-436C-8146-35F41C2784A7}" srcOrd="0" destOrd="0" parTransId="{52B7AD98-1DDF-4786-B972-F570AC036FBE}" sibTransId="{8E504470-5DC0-419F-A8F9-DB0FE11BD8EF}"/>
    <dgm:cxn modelId="{2C15EDE1-D360-40C9-8962-A17C72E5DBA1}" srcId="{207E57C3-22D6-4D17-B149-6A8E1AFD4308}" destId="{CCCA4511-6387-48FE-8728-3E21BC61D6A3}" srcOrd="2" destOrd="0" parTransId="{D826CF1C-3365-417C-80EF-4D86E8DEF046}" sibTransId="{084AF827-4FAB-4ADB-B7EA-33E6AF38CE34}"/>
    <dgm:cxn modelId="{9716F10C-857D-40C4-A3EB-8244CDAFF0F5}" type="presOf" srcId="{CCCA4511-6387-48FE-8728-3E21BC61D6A3}" destId="{855DC105-8B97-4A04-9767-D8BD5064ABF7}" srcOrd="0" destOrd="0" presId="urn:microsoft.com/office/officeart/2005/8/layout/radial6"/>
    <dgm:cxn modelId="{866D2875-1ADF-47DC-9D91-F4AA9C03ECF6}" type="presParOf" srcId="{66217C44-0D28-4B75-9DF7-C124929C088C}" destId="{ADF634D8-98F1-4E49-AD97-74B8053DA095}" srcOrd="0" destOrd="0" presId="urn:microsoft.com/office/officeart/2005/8/layout/radial6"/>
    <dgm:cxn modelId="{F66F011F-186F-4E30-939A-C8DED4A4857E}" type="presParOf" srcId="{66217C44-0D28-4B75-9DF7-C124929C088C}" destId="{FC3D7A55-3623-4D2D-98A6-F30951ACF853}" srcOrd="1" destOrd="0" presId="urn:microsoft.com/office/officeart/2005/8/layout/radial6"/>
    <dgm:cxn modelId="{DBAF1692-C798-487C-839A-7158C6034912}" type="presParOf" srcId="{66217C44-0D28-4B75-9DF7-C124929C088C}" destId="{21E6BC5C-49B7-446E-8392-F46E56E3B006}" srcOrd="2" destOrd="0" presId="urn:microsoft.com/office/officeart/2005/8/layout/radial6"/>
    <dgm:cxn modelId="{EDE76FBE-1BC6-4016-BD2C-820CCD995645}" type="presParOf" srcId="{66217C44-0D28-4B75-9DF7-C124929C088C}" destId="{D3F53AD9-143F-4E3C-9B0B-DEF900D6CD67}" srcOrd="3" destOrd="0" presId="urn:microsoft.com/office/officeart/2005/8/layout/radial6"/>
    <dgm:cxn modelId="{D0BA3DB5-1FBA-486A-B126-C772A400CB04}" type="presParOf" srcId="{66217C44-0D28-4B75-9DF7-C124929C088C}" destId="{28DC76A9-CC26-4791-8532-EBE4CDF9DD93}" srcOrd="4" destOrd="0" presId="urn:microsoft.com/office/officeart/2005/8/layout/radial6"/>
    <dgm:cxn modelId="{549E68D8-E46C-4AD0-B608-282B86EEC808}" type="presParOf" srcId="{66217C44-0D28-4B75-9DF7-C124929C088C}" destId="{E3377456-D95E-493F-8C5C-2B6EC4F561B2}" srcOrd="5" destOrd="0" presId="urn:microsoft.com/office/officeart/2005/8/layout/radial6"/>
    <dgm:cxn modelId="{38D8F079-8D75-49F0-AC2F-33E0434F33E9}" type="presParOf" srcId="{66217C44-0D28-4B75-9DF7-C124929C088C}" destId="{9E2C1B67-EA53-4004-B79B-7FEF89439AB1}" srcOrd="6" destOrd="0" presId="urn:microsoft.com/office/officeart/2005/8/layout/radial6"/>
    <dgm:cxn modelId="{7C006F63-08E1-49EF-94E6-4F9CEB624340}" type="presParOf" srcId="{66217C44-0D28-4B75-9DF7-C124929C088C}" destId="{855DC105-8B97-4A04-9767-D8BD5064ABF7}" srcOrd="7" destOrd="0" presId="urn:microsoft.com/office/officeart/2005/8/layout/radial6"/>
    <dgm:cxn modelId="{0BB781B6-15E6-4CD8-AB8C-438C6280E69B}" type="presParOf" srcId="{66217C44-0D28-4B75-9DF7-C124929C088C}" destId="{A51ED248-B96B-4D41-A180-FACE591765F4}" srcOrd="8" destOrd="0" presId="urn:microsoft.com/office/officeart/2005/8/layout/radial6"/>
    <dgm:cxn modelId="{B2A3AA67-C7A9-484F-A669-996FD346B8B7}" type="presParOf" srcId="{66217C44-0D28-4B75-9DF7-C124929C088C}" destId="{5061051E-5B63-48B2-A44D-A27FE24EEC79}" srcOrd="9" destOrd="0" presId="urn:microsoft.com/office/officeart/2005/8/layout/radial6"/>
    <dgm:cxn modelId="{90E7CFE8-E2B7-4BE5-86C6-94BB8168FECC}" type="presParOf" srcId="{66217C44-0D28-4B75-9DF7-C124929C088C}" destId="{37A23D6C-9F40-4002-86C1-FE07E12CEC5F}" srcOrd="10" destOrd="0" presId="urn:microsoft.com/office/officeart/2005/8/layout/radial6"/>
    <dgm:cxn modelId="{018BF6EE-EB00-464B-A7C3-56288B196A4F}" type="presParOf" srcId="{66217C44-0D28-4B75-9DF7-C124929C088C}" destId="{5943F912-B4BD-4AC9-A7D7-9E2FE1E8BBC0}" srcOrd="11" destOrd="0" presId="urn:microsoft.com/office/officeart/2005/8/layout/radial6"/>
    <dgm:cxn modelId="{29C9481C-35A0-4D14-89D1-1E30DF53700F}" type="presParOf" srcId="{66217C44-0D28-4B75-9DF7-C124929C088C}" destId="{BF6779E1-538E-4DA0-B39D-DFCD5E4CC41C}" srcOrd="12" destOrd="0" presId="urn:microsoft.com/office/officeart/2005/8/layout/radial6"/>
    <dgm:cxn modelId="{0C8825FE-8611-4ABA-A000-A13F3FF3A42B}" type="presParOf" srcId="{66217C44-0D28-4B75-9DF7-C124929C088C}" destId="{61860555-C60F-469B-8AB3-DB08BD455C28}" srcOrd="13" destOrd="0" presId="urn:microsoft.com/office/officeart/2005/8/layout/radial6"/>
    <dgm:cxn modelId="{E8EE0604-3167-44D5-9E20-CC66622D004C}" type="presParOf" srcId="{66217C44-0D28-4B75-9DF7-C124929C088C}" destId="{EA5CC317-024E-4620-9AB6-460712FE0EA4}" srcOrd="14" destOrd="0" presId="urn:microsoft.com/office/officeart/2005/8/layout/radial6"/>
    <dgm:cxn modelId="{49D52CF1-E703-40DD-A787-7F544CA12625}" type="presParOf" srcId="{66217C44-0D28-4B75-9DF7-C124929C088C}" destId="{4C3C11A3-4572-4B1D-B085-6CDD1CDD72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DC72C-FAA8-4654-8C22-E775AA5CDA9E}" type="doc">
      <dgm:prSet loTypeId="urn:microsoft.com/office/officeart/2005/8/layout/cycle8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6CF087B-02E2-4498-93BE-F697BEE518C3}">
      <dgm:prSet phldrT="[文字]" custT="1"/>
      <dgm:spPr/>
      <dgm:t>
        <a:bodyPr/>
        <a:lstStyle/>
        <a:p>
          <a:pPr>
            <a:spcAft>
              <a:spcPct val="35000"/>
            </a:spcAft>
          </a:pP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獨招入學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539CCDB5-1549-484A-B3AF-0C7CC41BF5F0}" type="parTrans" cxnId="{DB184049-7568-4B41-A15E-AC71BEE349B5}">
      <dgm:prSet/>
      <dgm:spPr/>
      <dgm:t>
        <a:bodyPr/>
        <a:lstStyle/>
        <a:p>
          <a:endParaRPr lang="zh-TW" altLang="en-US"/>
        </a:p>
      </dgm:t>
    </dgm:pt>
    <dgm:pt modelId="{984084EB-47EC-4155-9569-E2CE06F1CDFB}" type="sibTrans" cxnId="{DB184049-7568-4B41-A15E-AC71BEE349B5}">
      <dgm:prSet/>
      <dgm:spPr/>
      <dgm:t>
        <a:bodyPr/>
        <a:lstStyle/>
        <a:p>
          <a:endParaRPr lang="zh-TW" altLang="en-US"/>
        </a:p>
      </dgm:t>
    </dgm:pt>
    <dgm:pt modelId="{0D7EE686-57A2-43D7-B5B7-42DF12695580}">
      <dgm:prSet phldrT="[文字]" custT="1"/>
      <dgm:spPr/>
      <dgm:t>
        <a:bodyPr/>
        <a:lstStyle/>
        <a:p>
          <a:pPr marL="358775" indent="-180975">
            <a:spcAft>
              <a:spcPts val="254"/>
            </a:spcAft>
          </a:pPr>
          <a:r>
            <a:rPr lang="zh-TW" altLang="en-US" sz="1400" b="1" dirty="0" smtClean="0">
              <a:solidFill>
                <a:schemeClr val="tx1"/>
              </a:solidFill>
            </a:rPr>
            <a:t>不分群組、依興趣選擇科系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28D0250A-E45C-4D91-876A-09A256929F77}" type="parTrans" cxnId="{2ACD1169-4589-4913-97B3-30CE7FD7A7EE}">
      <dgm:prSet/>
      <dgm:spPr/>
      <dgm:t>
        <a:bodyPr/>
        <a:lstStyle/>
        <a:p>
          <a:endParaRPr lang="zh-TW" altLang="en-US"/>
        </a:p>
      </dgm:t>
    </dgm:pt>
    <dgm:pt modelId="{5ABF0E0A-2B9D-4B4A-8349-2D3F215A4B6F}" type="sibTrans" cxnId="{2ACD1169-4589-4913-97B3-30CE7FD7A7EE}">
      <dgm:prSet/>
      <dgm:spPr/>
      <dgm:t>
        <a:bodyPr/>
        <a:lstStyle/>
        <a:p>
          <a:endParaRPr lang="zh-TW" altLang="en-US"/>
        </a:p>
      </dgm:t>
    </dgm:pt>
    <dgm:pt modelId="{EDA49246-B56C-47BF-8CB1-64AFD99AE424}">
      <dgm:prSet phldrT="[文字]" custT="1"/>
      <dgm:spPr/>
      <dgm:t>
        <a:bodyPr/>
        <a:lstStyle/>
        <a:p>
          <a:pPr marL="82550" indent="0">
            <a:lnSpc>
              <a:spcPct val="70000"/>
            </a:lnSpc>
          </a:pP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學測繁星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B53FC276-1CDB-4B68-A103-71F1698AD3E9}" type="parTrans" cxnId="{1FF83DED-46E0-42E2-BBCB-3781470C3A76}">
      <dgm:prSet/>
      <dgm:spPr/>
      <dgm:t>
        <a:bodyPr/>
        <a:lstStyle/>
        <a:p>
          <a:endParaRPr lang="zh-TW" altLang="en-US"/>
        </a:p>
      </dgm:t>
    </dgm:pt>
    <dgm:pt modelId="{EEB22218-2D5E-46A9-A815-93EDB27E0A44}" type="sibTrans" cxnId="{1FF83DED-46E0-42E2-BBCB-3781470C3A76}">
      <dgm:prSet/>
      <dgm:spPr/>
      <dgm:t>
        <a:bodyPr/>
        <a:lstStyle/>
        <a:p>
          <a:endParaRPr lang="zh-TW" altLang="en-US"/>
        </a:p>
      </dgm:t>
    </dgm:pt>
    <dgm:pt modelId="{0F7193B4-5A39-4C9D-98F0-51FB05B13132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四技推甄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10326EB5-E7CB-49E4-AD90-A84739B56127}" type="parTrans" cxnId="{C63A1307-4C6E-428D-A4E9-10C8B9F00A6D}">
      <dgm:prSet/>
      <dgm:spPr/>
      <dgm:t>
        <a:bodyPr/>
        <a:lstStyle/>
        <a:p>
          <a:endParaRPr lang="zh-TW" altLang="en-US"/>
        </a:p>
      </dgm:t>
    </dgm:pt>
    <dgm:pt modelId="{BBC9D8E9-54B5-43ED-BBC7-1B0B33D2B042}" type="sibTrans" cxnId="{C63A1307-4C6E-428D-A4E9-10C8B9F00A6D}">
      <dgm:prSet/>
      <dgm:spPr/>
      <dgm:t>
        <a:bodyPr/>
        <a:lstStyle/>
        <a:p>
          <a:endParaRPr lang="zh-TW" altLang="en-US"/>
        </a:p>
      </dgm:t>
    </dgm:pt>
    <dgm:pt modelId="{C498B8A7-A16A-4A5A-9E7B-1700D6DD1620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</a:rPr>
            <a:t>外語英語、商管、餐飲群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1955E8D7-86D4-42F0-B397-95F9459D6FE1}" type="parTrans" cxnId="{DD62055A-4134-4125-AE40-BF8AB8351C98}">
      <dgm:prSet/>
      <dgm:spPr/>
      <dgm:t>
        <a:bodyPr/>
        <a:lstStyle/>
        <a:p>
          <a:endParaRPr lang="zh-TW" altLang="en-US"/>
        </a:p>
      </dgm:t>
    </dgm:pt>
    <dgm:pt modelId="{99A9DC9C-63E7-43C9-9EF6-291E84E6F0A2}" type="sibTrans" cxnId="{DD62055A-4134-4125-AE40-BF8AB8351C98}">
      <dgm:prSet/>
      <dgm:spPr/>
      <dgm:t>
        <a:bodyPr/>
        <a:lstStyle/>
        <a:p>
          <a:endParaRPr lang="zh-TW" altLang="en-US"/>
        </a:p>
      </dgm:t>
    </dgm:pt>
    <dgm:pt modelId="{DAB3D8F4-9CA1-42B1-AAFF-3D80F7F6E0D8}">
      <dgm:prSet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</a:rPr>
            <a:t>學用合一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3B958216-FDD0-4383-AA3B-87704E9CE37C}" type="parTrans" cxnId="{7171DF0F-03A2-4900-8BF5-6DAEC50FB4F4}">
      <dgm:prSet/>
      <dgm:spPr/>
      <dgm:t>
        <a:bodyPr/>
        <a:lstStyle/>
        <a:p>
          <a:endParaRPr lang="zh-TW" altLang="en-US"/>
        </a:p>
      </dgm:t>
    </dgm:pt>
    <dgm:pt modelId="{72F7A298-1F04-4B7E-878C-A21D6724CDD6}" type="sibTrans" cxnId="{7171DF0F-03A2-4900-8BF5-6DAEC50FB4F4}">
      <dgm:prSet/>
      <dgm:spPr/>
      <dgm:t>
        <a:bodyPr/>
        <a:lstStyle/>
        <a:p>
          <a:endParaRPr lang="zh-TW" altLang="en-US"/>
        </a:p>
      </dgm:t>
    </dgm:pt>
    <dgm:pt modelId="{01C65755-50B1-43DA-B9D9-64F30C5F1CA3}">
      <dgm:prSet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</a:rPr>
            <a:t>直屬飯店實習、職場無縫轉銜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C6491E53-31D5-42BC-901B-A4D4454ACF88}" type="parTrans" cxnId="{1850C8FC-9469-48DB-BEC3-9F4824436FB2}">
      <dgm:prSet/>
      <dgm:spPr/>
      <dgm:t>
        <a:bodyPr/>
        <a:lstStyle/>
        <a:p>
          <a:endParaRPr lang="zh-TW" altLang="en-US"/>
        </a:p>
      </dgm:t>
    </dgm:pt>
    <dgm:pt modelId="{792213D5-7D55-40CC-82F5-963698EED121}" type="sibTrans" cxnId="{1850C8FC-9469-48DB-BEC3-9F4824436FB2}">
      <dgm:prSet/>
      <dgm:spPr/>
      <dgm:t>
        <a:bodyPr/>
        <a:lstStyle/>
        <a:p>
          <a:endParaRPr lang="zh-TW" altLang="en-US"/>
        </a:p>
      </dgm:t>
    </dgm:pt>
    <dgm:pt modelId="{24C251A5-73CA-4FF6-B26F-B3E16C1C6C5F}">
      <dgm:prSet phldrT="[文字]" custT="1"/>
      <dgm:spPr/>
      <dgm:t>
        <a:bodyPr/>
        <a:lstStyle/>
        <a:p>
          <a:pPr marL="82550" indent="0">
            <a:lnSpc>
              <a:spcPct val="90000"/>
            </a:lnSpc>
          </a:pPr>
          <a:r>
            <a:rPr lang="zh-TW" altLang="en-US" sz="1400" b="1" dirty="0" smtClean="0">
              <a:solidFill>
                <a:schemeClr val="tx1"/>
              </a:solidFill>
              <a:latin typeface="微軟正黑體 (標題)"/>
            </a:rPr>
            <a:t>禮賓接待、創業行銷學程</a:t>
          </a:r>
          <a:endParaRPr lang="zh-TW" altLang="en-US" sz="1400" b="1" dirty="0">
            <a:solidFill>
              <a:schemeClr val="tx1"/>
            </a:solidFill>
            <a:latin typeface="微軟正黑體 (標題)"/>
          </a:endParaRPr>
        </a:p>
      </dgm:t>
    </dgm:pt>
    <dgm:pt modelId="{C497FE38-4731-414E-AC1F-CA49A83A2D10}" type="sibTrans" cxnId="{0A69D98C-90CC-473E-84FC-B80CA20F766E}">
      <dgm:prSet/>
      <dgm:spPr/>
      <dgm:t>
        <a:bodyPr/>
        <a:lstStyle/>
        <a:p>
          <a:endParaRPr lang="zh-TW" altLang="en-US"/>
        </a:p>
      </dgm:t>
    </dgm:pt>
    <dgm:pt modelId="{93745944-B046-4C90-8EC2-F58ACB0F8AC2}" type="parTrans" cxnId="{0A69D98C-90CC-473E-84FC-B80CA20F766E}">
      <dgm:prSet/>
      <dgm:spPr/>
      <dgm:t>
        <a:bodyPr/>
        <a:lstStyle/>
        <a:p>
          <a:endParaRPr lang="zh-TW" altLang="en-US"/>
        </a:p>
      </dgm:t>
    </dgm:pt>
    <dgm:pt modelId="{809F2E4E-A0D9-4294-BDB3-160D703192DB}">
      <dgm:prSet custT="1"/>
      <dgm:spPr/>
      <dgm:t>
        <a:bodyPr/>
        <a:lstStyle/>
        <a:p>
          <a:pPr marL="82550" indent="0">
            <a:lnSpc>
              <a:spcPct val="90000"/>
            </a:lnSpc>
          </a:pPr>
          <a:r>
            <a:rPr lang="zh-TW" altLang="en-US" sz="1400" b="1" dirty="0" smtClean="0">
              <a:solidFill>
                <a:schemeClr val="tx1"/>
              </a:solidFill>
              <a:latin typeface="微軟正黑體 (標題)"/>
            </a:rPr>
            <a:t>國立大學收費，擇優全免</a:t>
          </a:r>
          <a:endParaRPr lang="zh-TW" altLang="en-US" sz="1400" b="1" dirty="0">
            <a:solidFill>
              <a:schemeClr val="tx1"/>
            </a:solidFill>
            <a:latin typeface="微軟正黑體 (標題)"/>
          </a:endParaRPr>
        </a:p>
      </dgm:t>
    </dgm:pt>
    <dgm:pt modelId="{BCDCD04A-7F00-435D-99D4-8CA8C346C74B}" type="parTrans" cxnId="{B89A859D-FD0B-42EC-A742-D3B6BA88AEE2}">
      <dgm:prSet/>
      <dgm:spPr/>
      <dgm:t>
        <a:bodyPr/>
        <a:lstStyle/>
        <a:p>
          <a:endParaRPr lang="zh-TW" altLang="en-US"/>
        </a:p>
      </dgm:t>
    </dgm:pt>
    <dgm:pt modelId="{5CBA048A-A9C3-4DF3-888B-241717CF438C}" type="sibTrans" cxnId="{B89A859D-FD0B-42EC-A742-D3B6BA88AEE2}">
      <dgm:prSet/>
      <dgm:spPr/>
      <dgm:t>
        <a:bodyPr/>
        <a:lstStyle/>
        <a:p>
          <a:endParaRPr lang="zh-TW" altLang="en-US"/>
        </a:p>
      </dgm:t>
    </dgm:pt>
    <dgm:pt modelId="{EDA72D5C-B699-41E0-8D1C-5D21EB090F08}">
      <dgm:prSet custT="1"/>
      <dgm:spPr/>
      <dgm:t>
        <a:bodyPr/>
        <a:lstStyle/>
        <a:p>
          <a:pPr marL="82550" indent="0">
            <a:lnSpc>
              <a:spcPct val="90000"/>
            </a:lnSpc>
          </a:pPr>
          <a:r>
            <a:rPr lang="zh-TW" altLang="en-US" sz="1400" b="1" dirty="0" smtClean="0">
              <a:solidFill>
                <a:schemeClr val="tx1"/>
              </a:solidFill>
              <a:latin typeface="微軟正黑體 (標題)"/>
            </a:rPr>
            <a:t>國內外大學、交換生</a:t>
          </a:r>
          <a:endParaRPr lang="zh-TW" altLang="en-US" sz="1400" b="1" dirty="0">
            <a:solidFill>
              <a:schemeClr val="tx1"/>
            </a:solidFill>
            <a:latin typeface="微軟正黑體 (標題)"/>
          </a:endParaRPr>
        </a:p>
      </dgm:t>
    </dgm:pt>
    <dgm:pt modelId="{F40E85A9-0ED4-4BA4-9EBB-C2F2D8D10975}" type="parTrans" cxnId="{7E940995-E2E1-4BBD-B13F-210D66AE2DD2}">
      <dgm:prSet/>
      <dgm:spPr/>
      <dgm:t>
        <a:bodyPr/>
        <a:lstStyle/>
        <a:p>
          <a:endParaRPr lang="zh-TW" altLang="en-US"/>
        </a:p>
      </dgm:t>
    </dgm:pt>
    <dgm:pt modelId="{9EAD6792-91CD-49B0-A1DC-A61493158D71}" type="sibTrans" cxnId="{7E940995-E2E1-4BBD-B13F-210D66AE2DD2}">
      <dgm:prSet/>
      <dgm:spPr/>
      <dgm:t>
        <a:bodyPr/>
        <a:lstStyle/>
        <a:p>
          <a:endParaRPr lang="zh-TW" altLang="en-US"/>
        </a:p>
      </dgm:t>
    </dgm:pt>
    <dgm:pt modelId="{95630CDF-16C5-48CE-BAFF-D5DA646AAE32}">
      <dgm:prSet custT="1"/>
      <dgm:spPr/>
      <dgm:t>
        <a:bodyPr/>
        <a:lstStyle/>
        <a:p>
          <a:pPr marL="358775" indent="-180975">
            <a:spcAft>
              <a:spcPts val="254"/>
            </a:spcAft>
          </a:pPr>
          <a:r>
            <a:rPr lang="zh-TW" altLang="en-US" sz="1400" b="1" dirty="0" smtClean="0">
              <a:solidFill>
                <a:schemeClr val="tx1"/>
              </a:solidFill>
            </a:rPr>
            <a:t>工讀媒合、工作條件有保障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801A897D-693F-4D15-96A3-27E20C844CB4}" type="parTrans" cxnId="{E8552C44-00B2-4769-9D71-0F3B69AB21EA}">
      <dgm:prSet/>
      <dgm:spPr/>
      <dgm:t>
        <a:bodyPr/>
        <a:lstStyle/>
        <a:p>
          <a:endParaRPr lang="zh-TW" altLang="en-US"/>
        </a:p>
      </dgm:t>
    </dgm:pt>
    <dgm:pt modelId="{1D444A1B-3E27-47B8-86D8-22CB01584286}" type="sibTrans" cxnId="{E8552C44-00B2-4769-9D71-0F3B69AB21EA}">
      <dgm:prSet/>
      <dgm:spPr/>
      <dgm:t>
        <a:bodyPr/>
        <a:lstStyle/>
        <a:p>
          <a:endParaRPr lang="zh-TW" altLang="en-US"/>
        </a:p>
      </dgm:t>
    </dgm:pt>
    <dgm:pt modelId="{6354651B-30C5-4AA5-92BE-F9095014CD2B}" type="pres">
      <dgm:prSet presAssocID="{CA9DC72C-FAA8-4654-8C22-E775AA5CDA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E090BF-43B0-4F35-BB2D-BB9B9CD22791}" type="pres">
      <dgm:prSet presAssocID="{CA9DC72C-FAA8-4654-8C22-E775AA5CDA9E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CB4E5004-4C32-45F8-B9D8-872F35D2A05B}" type="pres">
      <dgm:prSet presAssocID="{CA9DC72C-FAA8-4654-8C22-E775AA5CDA9E}" presName="dummy1a" presStyleCnt="0"/>
      <dgm:spPr/>
    </dgm:pt>
    <dgm:pt modelId="{1E611256-62BB-407F-BC09-6E89181FB305}" type="pres">
      <dgm:prSet presAssocID="{CA9DC72C-FAA8-4654-8C22-E775AA5CDA9E}" presName="dummy1b" presStyleCnt="0"/>
      <dgm:spPr/>
    </dgm:pt>
    <dgm:pt modelId="{CFF0EF15-57A7-46D7-8F1E-0B2737813E20}" type="pres">
      <dgm:prSet presAssocID="{CA9DC72C-FAA8-4654-8C22-E775AA5CDA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6D8D9-AE45-4A7C-9A18-29C79F022AFD}" type="pres">
      <dgm:prSet presAssocID="{CA9DC72C-FAA8-4654-8C22-E775AA5CDA9E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32FF25AC-7D39-4970-9CCB-7A09048EE460}" type="pres">
      <dgm:prSet presAssocID="{CA9DC72C-FAA8-4654-8C22-E775AA5CDA9E}" presName="dummy2a" presStyleCnt="0"/>
      <dgm:spPr/>
    </dgm:pt>
    <dgm:pt modelId="{2A415D61-B5B2-45AE-9006-3884A060D2CC}" type="pres">
      <dgm:prSet presAssocID="{CA9DC72C-FAA8-4654-8C22-E775AA5CDA9E}" presName="dummy2b" presStyleCnt="0"/>
      <dgm:spPr/>
    </dgm:pt>
    <dgm:pt modelId="{CC8C58B7-DE49-4D15-86B0-1B1332EB678E}" type="pres">
      <dgm:prSet presAssocID="{CA9DC72C-FAA8-4654-8C22-E775AA5CDA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B7EBAF-DC51-48D7-B55B-5F8447CBE5E1}" type="pres">
      <dgm:prSet presAssocID="{CA9DC72C-FAA8-4654-8C22-E775AA5CDA9E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1D1CA8AA-AC3C-425C-86B8-072AF5CF4314}" type="pres">
      <dgm:prSet presAssocID="{CA9DC72C-FAA8-4654-8C22-E775AA5CDA9E}" presName="dummy3a" presStyleCnt="0"/>
      <dgm:spPr/>
    </dgm:pt>
    <dgm:pt modelId="{5C8B7C2C-6B4A-44B0-A57F-699E545DD644}" type="pres">
      <dgm:prSet presAssocID="{CA9DC72C-FAA8-4654-8C22-E775AA5CDA9E}" presName="dummy3b" presStyleCnt="0"/>
      <dgm:spPr/>
    </dgm:pt>
    <dgm:pt modelId="{59FDD3FA-9369-446F-A9D7-8F4A60BED2A0}" type="pres">
      <dgm:prSet presAssocID="{CA9DC72C-FAA8-4654-8C22-E775AA5CDA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040BA-8278-40A9-B71E-77A8A7152DCB}" type="pres">
      <dgm:prSet presAssocID="{984084EB-47EC-4155-9569-E2CE06F1CDFB}" presName="arrowWedge1" presStyleLbl="fgSibTrans2D1" presStyleIdx="0" presStyleCnt="3"/>
      <dgm:spPr>
        <a:solidFill>
          <a:srgbClr val="CC66FF"/>
        </a:solidFill>
      </dgm:spPr>
    </dgm:pt>
    <dgm:pt modelId="{C82D61DC-3BC0-4E89-A1A3-52EE67CE4C4F}" type="pres">
      <dgm:prSet presAssocID="{EEB22218-2D5E-46A9-A815-93EDB27E0A44}" presName="arrowWedge2" presStyleLbl="fgSibTrans2D1" presStyleIdx="1" presStyleCnt="3"/>
      <dgm:spPr>
        <a:solidFill>
          <a:srgbClr val="CC66FF"/>
        </a:solidFill>
      </dgm:spPr>
    </dgm:pt>
    <dgm:pt modelId="{90937AB9-0413-4FD3-AB91-F7191E8862B1}" type="pres">
      <dgm:prSet presAssocID="{BBC9D8E9-54B5-43ED-BBC7-1B0B33D2B042}" presName="arrowWedge3" presStyleLbl="fgSibTrans2D1" presStyleIdx="2" presStyleCnt="3"/>
      <dgm:spPr>
        <a:solidFill>
          <a:srgbClr val="CC66FF"/>
        </a:solidFill>
      </dgm:spPr>
    </dgm:pt>
  </dgm:ptLst>
  <dgm:cxnLst>
    <dgm:cxn modelId="{0A69D98C-90CC-473E-84FC-B80CA20F766E}" srcId="{EDA49246-B56C-47BF-8CB1-64AFD99AE424}" destId="{24C251A5-73CA-4FF6-B26F-B3E16C1C6C5F}" srcOrd="0" destOrd="0" parTransId="{93745944-B046-4C90-8EC2-F58ACB0F8AC2}" sibTransId="{C497FE38-4731-414E-AC1F-CA49A83A2D10}"/>
    <dgm:cxn modelId="{490F14BA-3E6B-4B14-A134-C308CBD4B50F}" type="presOf" srcId="{C498B8A7-A16A-4A5A-9E7B-1700D6DD1620}" destId="{59FDD3FA-9369-446F-A9D7-8F4A60BED2A0}" srcOrd="1" destOrd="1" presId="urn:microsoft.com/office/officeart/2005/8/layout/cycle8"/>
    <dgm:cxn modelId="{1FF83DED-46E0-42E2-BBCB-3781470C3A76}" srcId="{CA9DC72C-FAA8-4654-8C22-E775AA5CDA9E}" destId="{EDA49246-B56C-47BF-8CB1-64AFD99AE424}" srcOrd="1" destOrd="0" parTransId="{B53FC276-1CDB-4B68-A103-71F1698AD3E9}" sibTransId="{EEB22218-2D5E-46A9-A815-93EDB27E0A44}"/>
    <dgm:cxn modelId="{C3E48F73-2A35-413A-954D-2332EDCBCDA7}" type="presOf" srcId="{DAB3D8F4-9CA1-42B1-AAFF-3D80F7F6E0D8}" destId="{59FDD3FA-9369-446F-A9D7-8F4A60BED2A0}" srcOrd="1" destOrd="2" presId="urn:microsoft.com/office/officeart/2005/8/layout/cycle8"/>
    <dgm:cxn modelId="{B67F2BDB-1E47-4732-9F91-84B707A18165}" type="presOf" srcId="{0F7193B4-5A39-4C9D-98F0-51FB05B13132}" destId="{59FDD3FA-9369-446F-A9D7-8F4A60BED2A0}" srcOrd="1" destOrd="0" presId="urn:microsoft.com/office/officeart/2005/8/layout/cycle8"/>
    <dgm:cxn modelId="{A48EDFE0-B99B-41C0-83F7-7AC1C7448B43}" type="presOf" srcId="{0F7193B4-5A39-4C9D-98F0-51FB05B13132}" destId="{E6B7EBAF-DC51-48D7-B55B-5F8447CBE5E1}" srcOrd="0" destOrd="0" presId="urn:microsoft.com/office/officeart/2005/8/layout/cycle8"/>
    <dgm:cxn modelId="{80806479-80F9-4BB8-8C2D-F2C7A37B008D}" type="presOf" srcId="{C498B8A7-A16A-4A5A-9E7B-1700D6DD1620}" destId="{E6B7EBAF-DC51-48D7-B55B-5F8447CBE5E1}" srcOrd="0" destOrd="1" presId="urn:microsoft.com/office/officeart/2005/8/layout/cycle8"/>
    <dgm:cxn modelId="{3B31DC7D-A9B6-47C3-820F-E57A8DC77831}" type="presOf" srcId="{EDA72D5C-B699-41E0-8D1C-5D21EB090F08}" destId="{D876D8D9-AE45-4A7C-9A18-29C79F022AFD}" srcOrd="0" destOrd="3" presId="urn:microsoft.com/office/officeart/2005/8/layout/cycle8"/>
    <dgm:cxn modelId="{7171DF0F-03A2-4900-8BF5-6DAEC50FB4F4}" srcId="{0F7193B4-5A39-4C9D-98F0-51FB05B13132}" destId="{DAB3D8F4-9CA1-42B1-AAFF-3D80F7F6E0D8}" srcOrd="1" destOrd="0" parTransId="{3B958216-FDD0-4383-AA3B-87704E9CE37C}" sibTransId="{72F7A298-1F04-4B7E-878C-A21D6724CDD6}"/>
    <dgm:cxn modelId="{22613A69-683B-4651-9465-97A422F4C0C9}" type="presOf" srcId="{95630CDF-16C5-48CE-BAFF-D5DA646AAE32}" destId="{CFF0EF15-57A7-46D7-8F1E-0B2737813E20}" srcOrd="1" destOrd="2" presId="urn:microsoft.com/office/officeart/2005/8/layout/cycle8"/>
    <dgm:cxn modelId="{200610B0-1D84-4187-8742-54AAFCA2785C}" type="presOf" srcId="{0D7EE686-57A2-43D7-B5B7-42DF12695580}" destId="{CFF0EF15-57A7-46D7-8F1E-0B2737813E20}" srcOrd="1" destOrd="1" presId="urn:microsoft.com/office/officeart/2005/8/layout/cycle8"/>
    <dgm:cxn modelId="{B89A859D-FD0B-42EC-A742-D3B6BA88AEE2}" srcId="{EDA49246-B56C-47BF-8CB1-64AFD99AE424}" destId="{809F2E4E-A0D9-4294-BDB3-160D703192DB}" srcOrd="1" destOrd="0" parTransId="{BCDCD04A-7F00-435D-99D4-8CA8C346C74B}" sibTransId="{5CBA048A-A9C3-4DF3-888B-241717CF438C}"/>
    <dgm:cxn modelId="{7233CE6E-3A15-49AD-9CA3-462E05460C8E}" type="presOf" srcId="{809F2E4E-A0D9-4294-BDB3-160D703192DB}" destId="{CC8C58B7-DE49-4D15-86B0-1B1332EB678E}" srcOrd="1" destOrd="2" presId="urn:microsoft.com/office/officeart/2005/8/layout/cycle8"/>
    <dgm:cxn modelId="{F826612E-598C-4E5D-8CD0-2DF34754E457}" type="presOf" srcId="{46CF087B-02E2-4498-93BE-F697BEE518C3}" destId="{CFF0EF15-57A7-46D7-8F1E-0B2737813E20}" srcOrd="1" destOrd="0" presId="urn:microsoft.com/office/officeart/2005/8/layout/cycle8"/>
    <dgm:cxn modelId="{BB08A18F-FAA2-422D-A600-3A2295AF9432}" type="presOf" srcId="{95630CDF-16C5-48CE-BAFF-D5DA646AAE32}" destId="{EDE090BF-43B0-4F35-BB2D-BB9B9CD22791}" srcOrd="0" destOrd="2" presId="urn:microsoft.com/office/officeart/2005/8/layout/cycle8"/>
    <dgm:cxn modelId="{1850C8FC-9469-48DB-BEC3-9F4824436FB2}" srcId="{0F7193B4-5A39-4C9D-98F0-51FB05B13132}" destId="{01C65755-50B1-43DA-B9D9-64F30C5F1CA3}" srcOrd="2" destOrd="0" parTransId="{C6491E53-31D5-42BC-901B-A4D4454ACF88}" sibTransId="{792213D5-7D55-40CC-82F5-963698EED121}"/>
    <dgm:cxn modelId="{7F179B06-EA98-423B-B1BB-0BCA03B30CF3}" type="presOf" srcId="{24C251A5-73CA-4FF6-B26F-B3E16C1C6C5F}" destId="{CC8C58B7-DE49-4D15-86B0-1B1332EB678E}" srcOrd="1" destOrd="1" presId="urn:microsoft.com/office/officeart/2005/8/layout/cycle8"/>
    <dgm:cxn modelId="{B6CE2969-D9A1-4C41-8A22-B7E6665B87DA}" type="presOf" srcId="{01C65755-50B1-43DA-B9D9-64F30C5F1CA3}" destId="{59FDD3FA-9369-446F-A9D7-8F4A60BED2A0}" srcOrd="1" destOrd="3" presId="urn:microsoft.com/office/officeart/2005/8/layout/cycle8"/>
    <dgm:cxn modelId="{DB184049-7568-4B41-A15E-AC71BEE349B5}" srcId="{CA9DC72C-FAA8-4654-8C22-E775AA5CDA9E}" destId="{46CF087B-02E2-4498-93BE-F697BEE518C3}" srcOrd="0" destOrd="0" parTransId="{539CCDB5-1549-484A-B3AF-0C7CC41BF5F0}" sibTransId="{984084EB-47EC-4155-9569-E2CE06F1CDFB}"/>
    <dgm:cxn modelId="{E8552C44-00B2-4769-9D71-0F3B69AB21EA}" srcId="{46CF087B-02E2-4498-93BE-F697BEE518C3}" destId="{95630CDF-16C5-48CE-BAFF-D5DA646AAE32}" srcOrd="1" destOrd="0" parTransId="{801A897D-693F-4D15-96A3-27E20C844CB4}" sibTransId="{1D444A1B-3E27-47B8-86D8-22CB01584286}"/>
    <dgm:cxn modelId="{CF99CEAB-1681-4365-A131-F110C7640EE5}" type="presOf" srcId="{EDA72D5C-B699-41E0-8D1C-5D21EB090F08}" destId="{CC8C58B7-DE49-4D15-86B0-1B1332EB678E}" srcOrd="1" destOrd="3" presId="urn:microsoft.com/office/officeart/2005/8/layout/cycle8"/>
    <dgm:cxn modelId="{7E940995-E2E1-4BBD-B13F-210D66AE2DD2}" srcId="{EDA49246-B56C-47BF-8CB1-64AFD99AE424}" destId="{EDA72D5C-B699-41E0-8D1C-5D21EB090F08}" srcOrd="2" destOrd="0" parTransId="{F40E85A9-0ED4-4BA4-9EBB-C2F2D8D10975}" sibTransId="{9EAD6792-91CD-49B0-A1DC-A61493158D71}"/>
    <dgm:cxn modelId="{8119EF27-76E2-40CC-8ADA-C0C588E37F2F}" type="presOf" srcId="{01C65755-50B1-43DA-B9D9-64F30C5F1CA3}" destId="{E6B7EBAF-DC51-48D7-B55B-5F8447CBE5E1}" srcOrd="0" destOrd="3" presId="urn:microsoft.com/office/officeart/2005/8/layout/cycle8"/>
    <dgm:cxn modelId="{25148127-123F-4442-8FF6-11799418EAA5}" type="presOf" srcId="{24C251A5-73CA-4FF6-B26F-B3E16C1C6C5F}" destId="{D876D8D9-AE45-4A7C-9A18-29C79F022AFD}" srcOrd="0" destOrd="1" presId="urn:microsoft.com/office/officeart/2005/8/layout/cycle8"/>
    <dgm:cxn modelId="{2ACD1169-4589-4913-97B3-30CE7FD7A7EE}" srcId="{46CF087B-02E2-4498-93BE-F697BEE518C3}" destId="{0D7EE686-57A2-43D7-B5B7-42DF12695580}" srcOrd="0" destOrd="0" parTransId="{28D0250A-E45C-4D91-876A-09A256929F77}" sibTransId="{5ABF0E0A-2B9D-4B4A-8349-2D3F215A4B6F}"/>
    <dgm:cxn modelId="{C63A1307-4C6E-428D-A4E9-10C8B9F00A6D}" srcId="{CA9DC72C-FAA8-4654-8C22-E775AA5CDA9E}" destId="{0F7193B4-5A39-4C9D-98F0-51FB05B13132}" srcOrd="2" destOrd="0" parTransId="{10326EB5-E7CB-49E4-AD90-A84739B56127}" sibTransId="{BBC9D8E9-54B5-43ED-BBC7-1B0B33D2B042}"/>
    <dgm:cxn modelId="{278B10F2-0F84-44F7-A5BA-BE6561DE1A34}" type="presOf" srcId="{EDA49246-B56C-47BF-8CB1-64AFD99AE424}" destId="{D876D8D9-AE45-4A7C-9A18-29C79F022AFD}" srcOrd="0" destOrd="0" presId="urn:microsoft.com/office/officeart/2005/8/layout/cycle8"/>
    <dgm:cxn modelId="{90BCF6A2-F33C-4F04-8059-AE6A16DE1F26}" type="presOf" srcId="{EDA49246-B56C-47BF-8CB1-64AFD99AE424}" destId="{CC8C58B7-DE49-4D15-86B0-1B1332EB678E}" srcOrd="1" destOrd="0" presId="urn:microsoft.com/office/officeart/2005/8/layout/cycle8"/>
    <dgm:cxn modelId="{A705E94F-3498-4122-983C-C4EDA171FFBE}" type="presOf" srcId="{46CF087B-02E2-4498-93BE-F697BEE518C3}" destId="{EDE090BF-43B0-4F35-BB2D-BB9B9CD22791}" srcOrd="0" destOrd="0" presId="urn:microsoft.com/office/officeart/2005/8/layout/cycle8"/>
    <dgm:cxn modelId="{0D6A3B04-21FA-4516-A558-503EB273B50F}" type="presOf" srcId="{0D7EE686-57A2-43D7-B5B7-42DF12695580}" destId="{EDE090BF-43B0-4F35-BB2D-BB9B9CD22791}" srcOrd="0" destOrd="1" presId="urn:microsoft.com/office/officeart/2005/8/layout/cycle8"/>
    <dgm:cxn modelId="{1A381D7B-A7BF-41AC-AD5C-0A60FC1C14BB}" type="presOf" srcId="{809F2E4E-A0D9-4294-BDB3-160D703192DB}" destId="{D876D8D9-AE45-4A7C-9A18-29C79F022AFD}" srcOrd="0" destOrd="2" presId="urn:microsoft.com/office/officeart/2005/8/layout/cycle8"/>
    <dgm:cxn modelId="{E854A27A-82C4-4190-9F42-BC90D181ACB3}" type="presOf" srcId="{CA9DC72C-FAA8-4654-8C22-E775AA5CDA9E}" destId="{6354651B-30C5-4AA5-92BE-F9095014CD2B}" srcOrd="0" destOrd="0" presId="urn:microsoft.com/office/officeart/2005/8/layout/cycle8"/>
    <dgm:cxn modelId="{DD62055A-4134-4125-AE40-BF8AB8351C98}" srcId="{0F7193B4-5A39-4C9D-98F0-51FB05B13132}" destId="{C498B8A7-A16A-4A5A-9E7B-1700D6DD1620}" srcOrd="0" destOrd="0" parTransId="{1955E8D7-86D4-42F0-B397-95F9459D6FE1}" sibTransId="{99A9DC9C-63E7-43C9-9EF6-291E84E6F0A2}"/>
    <dgm:cxn modelId="{7D9C0177-6449-4445-9A85-9B351FAC9F23}" type="presOf" srcId="{DAB3D8F4-9CA1-42B1-AAFF-3D80F7F6E0D8}" destId="{E6B7EBAF-DC51-48D7-B55B-5F8447CBE5E1}" srcOrd="0" destOrd="2" presId="urn:microsoft.com/office/officeart/2005/8/layout/cycle8"/>
    <dgm:cxn modelId="{C70AC0FD-3F83-4F70-A236-D21D4BBB7B39}" type="presParOf" srcId="{6354651B-30C5-4AA5-92BE-F9095014CD2B}" destId="{EDE090BF-43B0-4F35-BB2D-BB9B9CD22791}" srcOrd="0" destOrd="0" presId="urn:microsoft.com/office/officeart/2005/8/layout/cycle8"/>
    <dgm:cxn modelId="{B8535665-B719-4C80-9ED5-C9238261AADC}" type="presParOf" srcId="{6354651B-30C5-4AA5-92BE-F9095014CD2B}" destId="{CB4E5004-4C32-45F8-B9D8-872F35D2A05B}" srcOrd="1" destOrd="0" presId="urn:microsoft.com/office/officeart/2005/8/layout/cycle8"/>
    <dgm:cxn modelId="{AA55855E-A7EF-452A-A69C-D5CA39AB41D9}" type="presParOf" srcId="{6354651B-30C5-4AA5-92BE-F9095014CD2B}" destId="{1E611256-62BB-407F-BC09-6E89181FB305}" srcOrd="2" destOrd="0" presId="urn:microsoft.com/office/officeart/2005/8/layout/cycle8"/>
    <dgm:cxn modelId="{CFC7D950-1609-4E2D-A23A-87401EAD8D73}" type="presParOf" srcId="{6354651B-30C5-4AA5-92BE-F9095014CD2B}" destId="{CFF0EF15-57A7-46D7-8F1E-0B2737813E20}" srcOrd="3" destOrd="0" presId="urn:microsoft.com/office/officeart/2005/8/layout/cycle8"/>
    <dgm:cxn modelId="{EA4F7599-21E2-4F55-9E72-7491E877F0E6}" type="presParOf" srcId="{6354651B-30C5-4AA5-92BE-F9095014CD2B}" destId="{D876D8D9-AE45-4A7C-9A18-29C79F022AFD}" srcOrd="4" destOrd="0" presId="urn:microsoft.com/office/officeart/2005/8/layout/cycle8"/>
    <dgm:cxn modelId="{7E08BEAB-51F0-47BD-AEC3-727E09B25F4F}" type="presParOf" srcId="{6354651B-30C5-4AA5-92BE-F9095014CD2B}" destId="{32FF25AC-7D39-4970-9CCB-7A09048EE460}" srcOrd="5" destOrd="0" presId="urn:microsoft.com/office/officeart/2005/8/layout/cycle8"/>
    <dgm:cxn modelId="{280BE566-7A43-48A8-86D4-6F36DB45A72F}" type="presParOf" srcId="{6354651B-30C5-4AA5-92BE-F9095014CD2B}" destId="{2A415D61-B5B2-45AE-9006-3884A060D2CC}" srcOrd="6" destOrd="0" presId="urn:microsoft.com/office/officeart/2005/8/layout/cycle8"/>
    <dgm:cxn modelId="{4A1D5F00-5527-4C66-80A4-EC4BFEAC033C}" type="presParOf" srcId="{6354651B-30C5-4AA5-92BE-F9095014CD2B}" destId="{CC8C58B7-DE49-4D15-86B0-1B1332EB678E}" srcOrd="7" destOrd="0" presId="urn:microsoft.com/office/officeart/2005/8/layout/cycle8"/>
    <dgm:cxn modelId="{CEDCF8E7-4481-436F-BA67-B5045C9B3A63}" type="presParOf" srcId="{6354651B-30C5-4AA5-92BE-F9095014CD2B}" destId="{E6B7EBAF-DC51-48D7-B55B-5F8447CBE5E1}" srcOrd="8" destOrd="0" presId="urn:microsoft.com/office/officeart/2005/8/layout/cycle8"/>
    <dgm:cxn modelId="{953934EA-58F5-409F-AC2E-3AF8129C7705}" type="presParOf" srcId="{6354651B-30C5-4AA5-92BE-F9095014CD2B}" destId="{1D1CA8AA-AC3C-425C-86B8-072AF5CF4314}" srcOrd="9" destOrd="0" presId="urn:microsoft.com/office/officeart/2005/8/layout/cycle8"/>
    <dgm:cxn modelId="{91BDE2C6-D9FB-46BC-BA37-2C4239156540}" type="presParOf" srcId="{6354651B-30C5-4AA5-92BE-F9095014CD2B}" destId="{5C8B7C2C-6B4A-44B0-A57F-699E545DD644}" srcOrd="10" destOrd="0" presId="urn:microsoft.com/office/officeart/2005/8/layout/cycle8"/>
    <dgm:cxn modelId="{294CE20D-BA44-4084-ADE1-7106B0D23D71}" type="presParOf" srcId="{6354651B-30C5-4AA5-92BE-F9095014CD2B}" destId="{59FDD3FA-9369-446F-A9D7-8F4A60BED2A0}" srcOrd="11" destOrd="0" presId="urn:microsoft.com/office/officeart/2005/8/layout/cycle8"/>
    <dgm:cxn modelId="{E0ED8371-A2F0-4D9E-A9B7-F563A65F7EC5}" type="presParOf" srcId="{6354651B-30C5-4AA5-92BE-F9095014CD2B}" destId="{85F040BA-8278-40A9-B71E-77A8A7152DCB}" srcOrd="12" destOrd="0" presId="urn:microsoft.com/office/officeart/2005/8/layout/cycle8"/>
    <dgm:cxn modelId="{04C4E488-715C-4D49-B8CB-29D432A740F4}" type="presParOf" srcId="{6354651B-30C5-4AA5-92BE-F9095014CD2B}" destId="{C82D61DC-3BC0-4E89-A1A3-52EE67CE4C4F}" srcOrd="13" destOrd="0" presId="urn:microsoft.com/office/officeart/2005/8/layout/cycle8"/>
    <dgm:cxn modelId="{072BB50F-AFD1-450C-810A-F1DFD3F2B469}" type="presParOf" srcId="{6354651B-30C5-4AA5-92BE-F9095014CD2B}" destId="{90937AB9-0413-4FD3-AB91-F7191E8862B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11A3-4572-4B1D-B085-6CDD1CDD726A}">
      <dsp:nvSpPr>
        <dsp:cNvPr id="0" name=""/>
        <dsp:cNvSpPr/>
      </dsp:nvSpPr>
      <dsp:spPr>
        <a:xfrm>
          <a:off x="1554910" y="592664"/>
          <a:ext cx="3873135" cy="3873135"/>
        </a:xfrm>
        <a:prstGeom prst="blockArc">
          <a:avLst>
            <a:gd name="adj1" fmla="val 11907628"/>
            <a:gd name="adj2" fmla="val 16746883"/>
            <a:gd name="adj3" fmla="val 4636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779E1-538E-4DA0-B39D-DFCD5E4CC41C}">
      <dsp:nvSpPr>
        <dsp:cNvPr id="0" name=""/>
        <dsp:cNvSpPr/>
      </dsp:nvSpPr>
      <dsp:spPr>
        <a:xfrm>
          <a:off x="1594410" y="457869"/>
          <a:ext cx="3873135" cy="3873135"/>
        </a:xfrm>
        <a:prstGeom prst="blockArc">
          <a:avLst>
            <a:gd name="adj1" fmla="val 7005601"/>
            <a:gd name="adj2" fmla="val 11652307"/>
            <a:gd name="adj3" fmla="val 4636"/>
          </a:avLst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051E-5B63-48B2-A44D-A27FE24EEC79}">
      <dsp:nvSpPr>
        <dsp:cNvPr id="0" name=""/>
        <dsp:cNvSpPr/>
      </dsp:nvSpPr>
      <dsp:spPr>
        <a:xfrm>
          <a:off x="1937626" y="680479"/>
          <a:ext cx="3873135" cy="3873135"/>
        </a:xfrm>
        <a:prstGeom prst="blockArc">
          <a:avLst>
            <a:gd name="adj1" fmla="val 3049509"/>
            <a:gd name="adj2" fmla="val 7750491"/>
            <a:gd name="adj3" fmla="val 4636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C1B67-EA53-4004-B79B-7FEF89439AB1}">
      <dsp:nvSpPr>
        <dsp:cNvPr id="0" name=""/>
        <dsp:cNvSpPr/>
      </dsp:nvSpPr>
      <dsp:spPr>
        <a:xfrm>
          <a:off x="1958225" y="663933"/>
          <a:ext cx="3873135" cy="3873135"/>
        </a:xfrm>
        <a:prstGeom prst="blockArc">
          <a:avLst>
            <a:gd name="adj1" fmla="val 20542516"/>
            <a:gd name="adj2" fmla="val 3097524"/>
            <a:gd name="adj3" fmla="val 4636"/>
          </a:avLst>
        </a:prstGeom>
        <a:solidFill>
          <a:schemeClr val="accent2">
            <a:hueOff val="2620882"/>
            <a:satOff val="-497"/>
            <a:lumOff val="-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53AD9-143F-4E3C-9B0B-DEF900D6CD67}">
      <dsp:nvSpPr>
        <dsp:cNvPr id="0" name=""/>
        <dsp:cNvSpPr/>
      </dsp:nvSpPr>
      <dsp:spPr>
        <a:xfrm>
          <a:off x="1943251" y="614470"/>
          <a:ext cx="3873135" cy="3873135"/>
        </a:xfrm>
        <a:prstGeom prst="blockArc">
          <a:avLst>
            <a:gd name="adj1" fmla="val 16038788"/>
            <a:gd name="adj2" fmla="val 20636436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634D8-98F1-4E49-AD97-74B8053DA095}">
      <dsp:nvSpPr>
        <dsp:cNvPr id="0" name=""/>
        <dsp:cNvSpPr/>
      </dsp:nvSpPr>
      <dsp:spPr>
        <a:xfrm>
          <a:off x="2808325" y="1619484"/>
          <a:ext cx="1781232" cy="178123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台灣首府大學</a:t>
          </a:r>
          <a:endParaRPr lang="zh-TW" altLang="en-US" sz="3100" kern="1200" dirty="0"/>
        </a:p>
      </dsp:txBody>
      <dsp:txXfrm>
        <a:off x="3069180" y="1880339"/>
        <a:ext cx="1259522" cy="1259522"/>
      </dsp:txXfrm>
    </dsp:sp>
    <dsp:sp modelId="{FC3D7A55-3623-4D2D-98A6-F30951ACF853}">
      <dsp:nvSpPr>
        <dsp:cNvPr id="0" name=""/>
        <dsp:cNvSpPr/>
      </dsp:nvSpPr>
      <dsp:spPr>
        <a:xfrm>
          <a:off x="2581828" y="-103980"/>
          <a:ext cx="2418626" cy="1530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台北商業大學</a:t>
          </a:r>
          <a:endParaRPr lang="zh-TW" altLang="en-US" sz="2800" b="1" kern="1200" dirty="0"/>
        </a:p>
      </dsp:txBody>
      <dsp:txXfrm>
        <a:off x="2936028" y="120206"/>
        <a:ext cx="1710226" cy="1082463"/>
      </dsp:txXfrm>
    </dsp:sp>
    <dsp:sp modelId="{28DC76A9-CC26-4791-8532-EBE4CDF9DD93}">
      <dsp:nvSpPr>
        <dsp:cNvPr id="0" name=""/>
        <dsp:cNvSpPr/>
      </dsp:nvSpPr>
      <dsp:spPr>
        <a:xfrm>
          <a:off x="4584005" y="1256875"/>
          <a:ext cx="2227345" cy="154172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台中科技大學</a:t>
          </a:r>
          <a:endParaRPr lang="zh-TW" altLang="en-US" sz="2800" b="1" kern="1200" dirty="0"/>
        </a:p>
      </dsp:txBody>
      <dsp:txXfrm>
        <a:off x="4910192" y="1482655"/>
        <a:ext cx="1574971" cy="1090160"/>
      </dsp:txXfrm>
    </dsp:sp>
    <dsp:sp modelId="{855DC105-8B97-4A04-9767-D8BD5064ABF7}">
      <dsp:nvSpPr>
        <dsp:cNvPr id="0" name=""/>
        <dsp:cNvSpPr/>
      </dsp:nvSpPr>
      <dsp:spPr>
        <a:xfrm>
          <a:off x="3944503" y="3379204"/>
          <a:ext cx="2249290" cy="1408630"/>
        </a:xfrm>
        <a:prstGeom prst="ellipse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澎湖科技大學</a:t>
          </a:r>
          <a:endParaRPr lang="zh-TW" altLang="en-US" sz="2800" b="1" kern="1200" dirty="0"/>
        </a:p>
      </dsp:txBody>
      <dsp:txXfrm>
        <a:off x="4273904" y="3585493"/>
        <a:ext cx="1590488" cy="996052"/>
      </dsp:txXfrm>
    </dsp:sp>
    <dsp:sp modelId="{37A23D6C-9F40-4002-86C1-FE07E12CEC5F}">
      <dsp:nvSpPr>
        <dsp:cNvPr id="0" name=""/>
        <dsp:cNvSpPr/>
      </dsp:nvSpPr>
      <dsp:spPr>
        <a:xfrm>
          <a:off x="1585280" y="3357932"/>
          <a:ext cx="2187919" cy="1451173"/>
        </a:xfrm>
        <a:prstGeom prst="ellipse">
          <a:avLst/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高雄大學</a:t>
          </a:r>
          <a:endParaRPr lang="zh-TW" altLang="en-US" sz="2800" b="1" kern="1200" dirty="0"/>
        </a:p>
      </dsp:txBody>
      <dsp:txXfrm>
        <a:off x="1905693" y="3570451"/>
        <a:ext cx="1547093" cy="1026135"/>
      </dsp:txXfrm>
    </dsp:sp>
    <dsp:sp modelId="{61860555-C60F-469B-8AB3-DB08BD455C28}">
      <dsp:nvSpPr>
        <dsp:cNvPr id="0" name=""/>
        <dsp:cNvSpPr/>
      </dsp:nvSpPr>
      <dsp:spPr>
        <a:xfrm>
          <a:off x="522756" y="1175916"/>
          <a:ext cx="2348765" cy="1508628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台東大學</a:t>
          </a:r>
          <a:endParaRPr lang="zh-TW" altLang="en-US" sz="2800" b="1" kern="1200" dirty="0"/>
        </a:p>
      </dsp:txBody>
      <dsp:txXfrm>
        <a:off x="866725" y="1396849"/>
        <a:ext cx="1660827" cy="1066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11A3-4572-4B1D-B085-6CDD1CDD726A}">
      <dsp:nvSpPr>
        <dsp:cNvPr id="0" name=""/>
        <dsp:cNvSpPr/>
      </dsp:nvSpPr>
      <dsp:spPr>
        <a:xfrm>
          <a:off x="1657751" y="550801"/>
          <a:ext cx="3600701" cy="3600701"/>
        </a:xfrm>
        <a:prstGeom prst="blockArc">
          <a:avLst>
            <a:gd name="adj1" fmla="val 11907628"/>
            <a:gd name="adj2" fmla="val 16746883"/>
            <a:gd name="adj3" fmla="val 4643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779E1-538E-4DA0-B39D-DFCD5E4CC41C}">
      <dsp:nvSpPr>
        <dsp:cNvPr id="0" name=""/>
        <dsp:cNvSpPr/>
      </dsp:nvSpPr>
      <dsp:spPr>
        <a:xfrm>
          <a:off x="1694471" y="425493"/>
          <a:ext cx="3600701" cy="3600701"/>
        </a:xfrm>
        <a:prstGeom prst="blockArc">
          <a:avLst>
            <a:gd name="adj1" fmla="val 7005601"/>
            <a:gd name="adj2" fmla="val 11652307"/>
            <a:gd name="adj3" fmla="val 4643"/>
          </a:avLst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051E-5B63-48B2-A44D-A27FE24EEC79}">
      <dsp:nvSpPr>
        <dsp:cNvPr id="0" name=""/>
        <dsp:cNvSpPr/>
      </dsp:nvSpPr>
      <dsp:spPr>
        <a:xfrm>
          <a:off x="2013534" y="632436"/>
          <a:ext cx="3600701" cy="3600701"/>
        </a:xfrm>
        <a:prstGeom prst="blockArc">
          <a:avLst>
            <a:gd name="adj1" fmla="val 3049509"/>
            <a:gd name="adj2" fmla="val 7750491"/>
            <a:gd name="adj3" fmla="val 4643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C1B67-EA53-4004-B79B-7FEF89439AB1}">
      <dsp:nvSpPr>
        <dsp:cNvPr id="0" name=""/>
        <dsp:cNvSpPr/>
      </dsp:nvSpPr>
      <dsp:spPr>
        <a:xfrm>
          <a:off x="2032682" y="617054"/>
          <a:ext cx="3600701" cy="3600701"/>
        </a:xfrm>
        <a:prstGeom prst="blockArc">
          <a:avLst>
            <a:gd name="adj1" fmla="val 20542516"/>
            <a:gd name="adj2" fmla="val 3097524"/>
            <a:gd name="adj3" fmla="val 4643"/>
          </a:avLst>
        </a:prstGeom>
        <a:solidFill>
          <a:schemeClr val="accent2">
            <a:hueOff val="2620882"/>
            <a:satOff val="-497"/>
            <a:lumOff val="-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53AD9-143F-4E3C-9B0B-DEF900D6CD67}">
      <dsp:nvSpPr>
        <dsp:cNvPr id="0" name=""/>
        <dsp:cNvSpPr/>
      </dsp:nvSpPr>
      <dsp:spPr>
        <a:xfrm>
          <a:off x="2018763" y="571073"/>
          <a:ext cx="3600701" cy="3600701"/>
        </a:xfrm>
        <a:prstGeom prst="blockArc">
          <a:avLst>
            <a:gd name="adj1" fmla="val 16038788"/>
            <a:gd name="adj2" fmla="val 20636436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634D8-98F1-4E49-AD97-74B8053DA095}">
      <dsp:nvSpPr>
        <dsp:cNvPr id="0" name=""/>
        <dsp:cNvSpPr/>
      </dsp:nvSpPr>
      <dsp:spPr>
        <a:xfrm>
          <a:off x="2821643" y="1504045"/>
          <a:ext cx="1658645" cy="165864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台灣首府大學</a:t>
          </a:r>
          <a:endParaRPr lang="zh-TW" altLang="en-US" sz="2800" kern="1200" dirty="0"/>
        </a:p>
      </dsp:txBody>
      <dsp:txXfrm>
        <a:off x="3064546" y="1746948"/>
        <a:ext cx="1172839" cy="1172839"/>
      </dsp:txXfrm>
    </dsp:sp>
    <dsp:sp modelId="{FC3D7A55-3623-4D2D-98A6-F30951ACF853}">
      <dsp:nvSpPr>
        <dsp:cNvPr id="0" name=""/>
        <dsp:cNvSpPr/>
      </dsp:nvSpPr>
      <dsp:spPr>
        <a:xfrm>
          <a:off x="2610591" y="-97936"/>
          <a:ext cx="2252173" cy="1425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台北商業大學</a:t>
          </a:r>
          <a:endParaRPr lang="zh-TW" altLang="en-US" sz="2800" b="1" kern="1200" dirty="0"/>
        </a:p>
      </dsp:txBody>
      <dsp:txXfrm>
        <a:off x="2940414" y="110821"/>
        <a:ext cx="1592527" cy="1007967"/>
      </dsp:txXfrm>
    </dsp:sp>
    <dsp:sp modelId="{28DC76A9-CC26-4791-8532-EBE4CDF9DD93}">
      <dsp:nvSpPr>
        <dsp:cNvPr id="0" name=""/>
        <dsp:cNvSpPr/>
      </dsp:nvSpPr>
      <dsp:spPr>
        <a:xfrm>
          <a:off x="4472012" y="1167140"/>
          <a:ext cx="2074056" cy="143561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台中科技大學</a:t>
          </a:r>
          <a:endParaRPr lang="zh-TW" altLang="en-US" sz="2800" b="1" kern="1200" dirty="0"/>
        </a:p>
      </dsp:txBody>
      <dsp:txXfrm>
        <a:off x="4775750" y="1377381"/>
        <a:ext cx="1466580" cy="1015135"/>
      </dsp:txXfrm>
    </dsp:sp>
    <dsp:sp modelId="{855DC105-8B97-4A04-9767-D8BD5064ABF7}">
      <dsp:nvSpPr>
        <dsp:cNvPr id="0" name=""/>
        <dsp:cNvSpPr/>
      </dsp:nvSpPr>
      <dsp:spPr>
        <a:xfrm>
          <a:off x="3877498" y="3140213"/>
          <a:ext cx="2094490" cy="1311686"/>
        </a:xfrm>
        <a:prstGeom prst="ellipse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澎湖科技大學</a:t>
          </a:r>
          <a:endParaRPr lang="zh-TW" altLang="en-US" sz="2800" b="1" kern="1200" dirty="0"/>
        </a:p>
      </dsp:txBody>
      <dsp:txXfrm>
        <a:off x="4184229" y="3332305"/>
        <a:ext cx="1481028" cy="927502"/>
      </dsp:txXfrm>
    </dsp:sp>
    <dsp:sp modelId="{37A23D6C-9F40-4002-86C1-FE07E12CEC5F}">
      <dsp:nvSpPr>
        <dsp:cNvPr id="0" name=""/>
        <dsp:cNvSpPr/>
      </dsp:nvSpPr>
      <dsp:spPr>
        <a:xfrm>
          <a:off x="1684354" y="3120405"/>
          <a:ext cx="2037343" cy="1351301"/>
        </a:xfrm>
        <a:prstGeom prst="ellipse">
          <a:avLst/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高雄大學</a:t>
          </a:r>
          <a:endParaRPr lang="zh-TW" altLang="en-US" sz="2800" b="1" kern="1200" dirty="0"/>
        </a:p>
      </dsp:txBody>
      <dsp:txXfrm>
        <a:off x="1982716" y="3318298"/>
        <a:ext cx="1440619" cy="955515"/>
      </dsp:txXfrm>
    </dsp:sp>
    <dsp:sp modelId="{61860555-C60F-469B-8AB3-DB08BD455C28}">
      <dsp:nvSpPr>
        <dsp:cNvPr id="0" name=""/>
        <dsp:cNvSpPr/>
      </dsp:nvSpPr>
      <dsp:spPr>
        <a:xfrm>
          <a:off x="696480" y="1091904"/>
          <a:ext cx="2187119" cy="1404802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台東大學</a:t>
          </a:r>
          <a:endParaRPr lang="zh-TW" altLang="en-US" sz="2800" b="1" kern="1200" dirty="0"/>
        </a:p>
      </dsp:txBody>
      <dsp:txXfrm>
        <a:off x="1016776" y="1297632"/>
        <a:ext cx="1546527" cy="993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090BF-43B0-4F35-BB2D-BB9B9CD22791}">
      <dsp:nvSpPr>
        <dsp:cNvPr id="0" name=""/>
        <dsp:cNvSpPr/>
      </dsp:nvSpPr>
      <dsp:spPr>
        <a:xfrm>
          <a:off x="2618548" y="356069"/>
          <a:ext cx="4601514" cy="4601514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獨招入學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  <a:p>
          <a:pPr marL="358775" lvl="1" indent="-180975" algn="l" defTabSz="622300">
            <a:lnSpc>
              <a:spcPct val="90000"/>
            </a:lnSpc>
            <a:spcBef>
              <a:spcPct val="0"/>
            </a:spcBef>
            <a:spcAft>
              <a:spcPts val="254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</a:rPr>
            <a:t>不分群組、依興趣選擇科系</a:t>
          </a:r>
          <a:endParaRPr lang="zh-TW" altLang="en-US" sz="1400" b="1" kern="1200" dirty="0">
            <a:solidFill>
              <a:schemeClr val="tx1"/>
            </a:solidFill>
          </a:endParaRPr>
        </a:p>
        <a:p>
          <a:pPr marL="358775" lvl="1" indent="-180975" algn="l" defTabSz="622300">
            <a:lnSpc>
              <a:spcPct val="90000"/>
            </a:lnSpc>
            <a:spcBef>
              <a:spcPct val="0"/>
            </a:spcBef>
            <a:spcAft>
              <a:spcPts val="254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</a:rPr>
            <a:t>工讀媒合、工作條件有保障</a:t>
          </a:r>
          <a:endParaRPr lang="zh-TW" altLang="en-US" sz="1400" b="1" kern="1200" dirty="0">
            <a:solidFill>
              <a:schemeClr val="tx1"/>
            </a:solidFill>
          </a:endParaRPr>
        </a:p>
      </dsp:txBody>
      <dsp:txXfrm>
        <a:off x="5043655" y="1331152"/>
        <a:ext cx="1643397" cy="1369498"/>
      </dsp:txXfrm>
    </dsp:sp>
    <dsp:sp modelId="{D876D8D9-AE45-4A7C-9A18-29C79F022AFD}">
      <dsp:nvSpPr>
        <dsp:cNvPr id="0" name=""/>
        <dsp:cNvSpPr/>
      </dsp:nvSpPr>
      <dsp:spPr>
        <a:xfrm>
          <a:off x="2523778" y="520409"/>
          <a:ext cx="4601514" cy="4601514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82550" lvl="0" indent="0"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學測繁星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  <a:p>
          <a:pPr marL="825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 (標題)"/>
            </a:rPr>
            <a:t>禮賓接待、創業行銷學程</a:t>
          </a:r>
          <a:endParaRPr lang="zh-TW" altLang="en-US" sz="1400" b="1" kern="1200" dirty="0">
            <a:solidFill>
              <a:schemeClr val="tx1"/>
            </a:solidFill>
            <a:latin typeface="微軟正黑體 (標題)"/>
          </a:endParaRPr>
        </a:p>
        <a:p>
          <a:pPr marL="825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 (標題)"/>
            </a:rPr>
            <a:t>國立大學收費，擇優全免</a:t>
          </a:r>
          <a:endParaRPr lang="zh-TW" altLang="en-US" sz="1400" b="1" kern="1200" dirty="0">
            <a:solidFill>
              <a:schemeClr val="tx1"/>
            </a:solidFill>
            <a:latin typeface="微軟正黑體 (標題)"/>
          </a:endParaRPr>
        </a:p>
        <a:p>
          <a:pPr marL="825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 (標題)"/>
            </a:rPr>
            <a:t>國內外大學、交換生</a:t>
          </a:r>
          <a:endParaRPr lang="zh-TW" altLang="en-US" sz="1400" b="1" kern="1200" dirty="0">
            <a:solidFill>
              <a:schemeClr val="tx1"/>
            </a:solidFill>
            <a:latin typeface="微軟正黑體 (標題)"/>
          </a:endParaRPr>
        </a:p>
      </dsp:txBody>
      <dsp:txXfrm>
        <a:off x="3619377" y="3505915"/>
        <a:ext cx="2465096" cy="1205158"/>
      </dsp:txXfrm>
    </dsp:sp>
    <dsp:sp modelId="{E6B7EBAF-DC51-48D7-B55B-5F8447CBE5E1}">
      <dsp:nvSpPr>
        <dsp:cNvPr id="0" name=""/>
        <dsp:cNvSpPr/>
      </dsp:nvSpPr>
      <dsp:spPr>
        <a:xfrm>
          <a:off x="2429009" y="356069"/>
          <a:ext cx="4601514" cy="460151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四技推甄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</a:rPr>
            <a:t>外語英語、商管、餐飲群</a:t>
          </a:r>
          <a:endParaRPr lang="zh-TW" alt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</a:rPr>
            <a:t>學用合一</a:t>
          </a:r>
          <a:endParaRPr lang="zh-TW" alt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</a:rPr>
            <a:t>直屬飯店實習、職場無縫轉銜</a:t>
          </a:r>
          <a:endParaRPr lang="zh-TW" altLang="en-US" sz="1400" b="1" kern="1200" dirty="0">
            <a:solidFill>
              <a:schemeClr val="tx1"/>
            </a:solidFill>
          </a:endParaRPr>
        </a:p>
      </dsp:txBody>
      <dsp:txXfrm>
        <a:off x="2962018" y="1331152"/>
        <a:ext cx="1643397" cy="1369498"/>
      </dsp:txXfrm>
    </dsp:sp>
    <dsp:sp modelId="{85F040BA-8278-40A9-B71E-77A8A7152DCB}">
      <dsp:nvSpPr>
        <dsp:cNvPr id="0" name=""/>
        <dsp:cNvSpPr/>
      </dsp:nvSpPr>
      <dsp:spPr>
        <a:xfrm>
          <a:off x="2334072" y="71213"/>
          <a:ext cx="5171225" cy="51712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C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2D61DC-3BC0-4E89-A1A3-52EE67CE4C4F}">
      <dsp:nvSpPr>
        <dsp:cNvPr id="0" name=""/>
        <dsp:cNvSpPr/>
      </dsp:nvSpPr>
      <dsp:spPr>
        <a:xfrm>
          <a:off x="2238923" y="235262"/>
          <a:ext cx="5171225" cy="51712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CC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37AB9-0413-4FD3-AB91-F7191E8862B1}">
      <dsp:nvSpPr>
        <dsp:cNvPr id="0" name=""/>
        <dsp:cNvSpPr/>
      </dsp:nvSpPr>
      <dsp:spPr>
        <a:xfrm>
          <a:off x="2143774" y="71213"/>
          <a:ext cx="5171225" cy="51712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C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E35A-B6F5-47AA-A170-26F13709A52B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41E4-EFC6-4BFB-B736-41288E0F0A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21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D96-5647-4A26-9652-9797B5D46B26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6FFE3-40FC-414F-9A28-99DD1B5EC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33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endParaRPr lang="en-US" altLang="zh-TW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F1AF07-792B-4032-9161-60532C99F231}" type="slidenum">
              <a:rPr lang="zh-CN" altLang="en-US" smtClean="0">
                <a:ea typeface="SimSun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6CBFA5-E15A-4F9C-B64B-EB7205252184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9FACE8C-9E8F-42C5-A81A-86235A1B0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980460"/>
            <a:ext cx="7772400" cy="115212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台灣首府大學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/>
              <a:t>Taiwan </a:t>
            </a:r>
            <a:r>
              <a:rPr lang="en-US" altLang="zh-TW" sz="4000" dirty="0" err="1" smtClean="0"/>
              <a:t>Shoufu</a:t>
            </a:r>
            <a:r>
              <a:rPr lang="en-US" altLang="zh-TW" sz="4000" dirty="0" smtClean="0"/>
              <a:t> University</a:t>
            </a:r>
            <a:endParaRPr lang="zh-TW" altLang="en-US" sz="8000" dirty="0"/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395288" y="2572077"/>
            <a:ext cx="8499475" cy="863600"/>
          </a:xfrm>
        </p:spPr>
        <p:txBody>
          <a:bodyPr/>
          <a:lstStyle/>
          <a:p>
            <a:pPr marR="0" algn="ctr" eaLnBrk="1" hangingPunct="1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優質休閒</a:t>
            </a:r>
            <a:r>
              <a:rPr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產業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特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大學</a:t>
            </a:r>
            <a:endParaRPr lang="en-US" altLang="zh-TW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R="0" eaLnBrk="1" hangingPunct="1"/>
            <a:endParaRPr lang="en-US" altLang="zh-TW" sz="4800" dirty="0" smtClean="0">
              <a:solidFill>
                <a:srgbClr val="59595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0" y="689550"/>
            <a:ext cx="14112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941888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字方塊 3"/>
          <p:cNvSpPr txBox="1">
            <a:spLocks noChangeArrowheads="1"/>
          </p:cNvSpPr>
          <p:nvPr/>
        </p:nvSpPr>
        <p:spPr bwMode="auto">
          <a:xfrm>
            <a:off x="0" y="3579693"/>
            <a:ext cx="936513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1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餐旅管理學院 </a:t>
            </a:r>
            <a:r>
              <a:rPr lang="en-US" altLang="zh-TW" sz="31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31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 教育與創新管理學院</a:t>
            </a:r>
            <a:endParaRPr lang="en-US" altLang="zh-TW" sz="31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696077"/>
      </p:ext>
    </p:extLst>
  </p:cSld>
  <p:clrMapOvr>
    <a:masterClrMapping/>
  </p:clrMapOvr>
  <p:transition spd="slow" advTm="5397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35667" y="274067"/>
            <a:ext cx="7520940" cy="548640"/>
          </a:xfrm>
        </p:spPr>
        <p:txBody>
          <a:bodyPr/>
          <a:lstStyle/>
          <a:p>
            <a:pPr>
              <a:defRPr/>
            </a:pPr>
            <a:r>
              <a:rPr lang="zh-TW" altLang="en-US" sz="4400" b="1" dirty="0" smtClean="0">
                <a:solidFill>
                  <a:srgbClr val="7030A0"/>
                </a:solidFill>
              </a:rPr>
              <a:t>另</a:t>
            </a:r>
            <a:r>
              <a:rPr lang="zh-TW" altLang="en-US" sz="4400" b="1" dirty="0">
                <a:solidFill>
                  <a:srgbClr val="7030A0"/>
                </a:solidFill>
              </a:rPr>
              <a:t>類</a:t>
            </a:r>
            <a:r>
              <a:rPr lang="zh-TW" altLang="en-US" sz="4400" b="1" dirty="0" smtClean="0">
                <a:solidFill>
                  <a:srgbClr val="7030A0"/>
                </a:solidFill>
              </a:rPr>
              <a:t>選擇 多樣發展</a:t>
            </a:r>
            <a:endParaRPr lang="zh-TW" altLang="en-US" sz="4400" b="1" dirty="0">
              <a:solidFill>
                <a:srgbClr val="7030A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2185959"/>
            <a:ext cx="8964488" cy="2827217"/>
          </a:xfrm>
        </p:spPr>
        <p:txBody>
          <a:bodyPr>
            <a:normAutofit/>
          </a:bodyPr>
          <a:lstStyle/>
          <a:p>
            <a:pPr marL="392113" lvl="1" indent="0">
              <a:lnSpc>
                <a:spcPct val="170000"/>
              </a:lnSpc>
              <a:buNone/>
              <a:defRPr/>
            </a:pPr>
            <a:r>
              <a:rPr lang="zh-TW" altLang="zh-TW" sz="2400" b="1" dirty="0" smtClean="0"/>
              <a:t>河邊</a:t>
            </a:r>
            <a:r>
              <a:rPr lang="zh-TW" altLang="zh-TW" sz="2400" b="1" dirty="0" smtClean="0"/>
              <a:t>餐飲集團</a:t>
            </a:r>
            <a:r>
              <a:rPr lang="zh-TW" altLang="en-US" sz="2400" b="1" dirty="0"/>
              <a:t>、</a:t>
            </a:r>
            <a:r>
              <a:rPr lang="zh-TW" altLang="zh-TW" sz="2400" b="1" dirty="0" smtClean="0"/>
              <a:t>丹堤咖啡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東</a:t>
            </a:r>
            <a:r>
              <a:rPr lang="zh-TW" altLang="en-US" sz="2400" b="1" dirty="0"/>
              <a:t>東宴會</a:t>
            </a:r>
            <a:r>
              <a:rPr lang="zh-TW" altLang="en-US" sz="2400" b="1" dirty="0" smtClean="0"/>
              <a:t>集團</a:t>
            </a:r>
            <a:r>
              <a:rPr lang="zh-TW" altLang="en-US" sz="2400" b="1" dirty="0"/>
              <a:t>、墨力國際 喬治派克</a:t>
            </a:r>
            <a:endParaRPr lang="en-US" altLang="zh-TW" sz="2400" b="1" dirty="0" smtClean="0"/>
          </a:p>
          <a:p>
            <a:pPr marL="392113" lvl="1" indent="0">
              <a:lnSpc>
                <a:spcPct val="170000"/>
              </a:lnSpc>
              <a:buNone/>
              <a:defRPr/>
            </a:pPr>
            <a:r>
              <a:rPr lang="zh-TW" altLang="en-US" sz="2400" b="1" dirty="0" smtClean="0"/>
              <a:t>、</a:t>
            </a:r>
            <a:r>
              <a:rPr lang="zh-TW" altLang="en-US" sz="2400" b="1" dirty="0" smtClean="0"/>
              <a:t>各式星級烘焙</a:t>
            </a:r>
            <a:r>
              <a:rPr lang="zh-TW" altLang="en-US" sz="2400" b="1" dirty="0" smtClean="0"/>
              <a:t>坊、觀光</a:t>
            </a:r>
            <a:r>
              <a:rPr lang="zh-TW" altLang="en-US" sz="2400" b="1" dirty="0" smtClean="0"/>
              <a:t>綜合旅行社、航空運輸服務、導遊</a:t>
            </a:r>
            <a:r>
              <a:rPr lang="en-US" altLang="zh-TW" sz="2400" b="1" dirty="0" smtClean="0"/>
              <a:t>&amp;</a:t>
            </a:r>
            <a:r>
              <a:rPr lang="zh-TW" altLang="en-US" sz="2400" b="1" dirty="0" smtClean="0"/>
              <a:t>領隊專業導覽</a:t>
            </a:r>
            <a:r>
              <a:rPr lang="zh-TW" altLang="en-US" sz="2400" b="1" dirty="0" smtClean="0"/>
              <a:t>人員、六</a:t>
            </a:r>
            <a:r>
              <a:rPr lang="zh-TW" altLang="en-US" sz="2400" b="1" dirty="0"/>
              <a:t>福</a:t>
            </a:r>
            <a:r>
              <a:rPr lang="zh-TW" altLang="en-US" sz="2400" b="1" dirty="0" smtClean="0"/>
              <a:t>村、義大遊樂世界、劍湖山世界、南元農場</a:t>
            </a:r>
            <a:endParaRPr lang="en-US" altLang="zh-TW" sz="2400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985630"/>
            <a:ext cx="99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2"/>
                </a:solidFill>
              </a:rPr>
              <a:t>相關</a:t>
            </a:r>
            <a:r>
              <a:rPr lang="zh-TW" altLang="en-US" sz="3600" b="1" dirty="0" smtClean="0">
                <a:solidFill>
                  <a:schemeClr val="accent2"/>
                </a:solidFill>
              </a:rPr>
              <a:t>服務業群</a:t>
            </a:r>
            <a:endParaRPr lang="en-US" altLang="zh-TW" sz="3600" b="1" dirty="0" smtClean="0">
              <a:solidFill>
                <a:schemeClr val="accent2"/>
              </a:solidFill>
            </a:endParaRPr>
          </a:p>
          <a:p>
            <a:pPr marL="363538"/>
            <a:r>
              <a:rPr lang="zh-TW" altLang="en-US" sz="3600" b="1" dirty="0" smtClean="0">
                <a:solidFill>
                  <a:schemeClr val="accent2"/>
                </a:solidFill>
              </a:rPr>
              <a:t>亦可涵蓋餐飲、烘焙、觀光、休閒</a:t>
            </a:r>
            <a:r>
              <a:rPr lang="en-US" altLang="zh-TW" sz="3600" b="1" dirty="0" smtClean="0">
                <a:solidFill>
                  <a:schemeClr val="accent2"/>
                </a:solidFill>
              </a:rPr>
              <a:t>…</a:t>
            </a:r>
            <a:r>
              <a:rPr lang="zh-TW" altLang="en-US" sz="3600" b="1" dirty="0" smtClean="0">
                <a:solidFill>
                  <a:schemeClr val="accent2"/>
                </a:solidFill>
              </a:rPr>
              <a:t>等</a:t>
            </a:r>
            <a:endParaRPr lang="zh-TW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259632" y="5138440"/>
            <a:ext cx="907300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相關</a:t>
            </a: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產業就業   無往不利、行走自如</a:t>
            </a:r>
            <a:endParaRPr lang="en-US" altLang="zh-TW" sz="3200" b="1" dirty="0" smtClean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</a:t>
            </a: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替未來開啟另一扇窗</a:t>
            </a: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</a:t>
            </a: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替人生點亮一盞光明燈</a:t>
            </a: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</a:t>
            </a:r>
            <a:endParaRPr lang="en-US" altLang="zh-TW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 </a:t>
            </a:r>
            <a:endParaRPr lang="zh-TW" altLang="en-US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1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4"/>
    </mc:Choice>
    <mc:Fallback xmlns="">
      <p:transition spd="slow" advTm="417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543" y="764704"/>
            <a:ext cx="7520940" cy="548640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入學管道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880320" cy="1549176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49937840"/>
              </p:ext>
            </p:extLst>
          </p:nvPr>
        </p:nvGraphicFramePr>
        <p:xfrm>
          <a:off x="-108520" y="1484784"/>
          <a:ext cx="9649072" cy="547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2"/>
    </mc:Choice>
    <mc:Fallback xmlns="">
      <p:transition spd="slow" advTm="641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55" y="3010124"/>
            <a:ext cx="2115795" cy="1520728"/>
          </a:xfrm>
          <a:prstGeom prst="rect">
            <a:avLst/>
          </a:prstGeom>
        </p:spPr>
      </p:pic>
      <p:pic>
        <p:nvPicPr>
          <p:cNvPr id="44034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2890" b="8318"/>
          <a:stretch>
            <a:fillRect/>
          </a:stretch>
        </p:blipFill>
        <p:spPr bwMode="auto">
          <a:xfrm>
            <a:off x="1936750" y="928511"/>
            <a:ext cx="564515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21"/>
          <p:cNvSpPr txBox="1">
            <a:spLocks noChangeArrowheads="1"/>
          </p:cNvSpPr>
          <p:nvPr/>
        </p:nvSpPr>
        <p:spPr bwMode="auto">
          <a:xfrm flipH="1">
            <a:off x="3348040" y="1363664"/>
            <a:ext cx="132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01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37" name="TextBox 22"/>
          <p:cNvSpPr txBox="1">
            <a:spLocks noChangeArrowheads="1"/>
          </p:cNvSpPr>
          <p:nvPr/>
        </p:nvSpPr>
        <p:spPr bwMode="auto">
          <a:xfrm flipH="1">
            <a:off x="4643439" y="1401764"/>
            <a:ext cx="1330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 dirty="0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02</a:t>
            </a:r>
            <a:endParaRPr kumimoji="0" lang="zh-CN" altLang="en-US" sz="4400" b="1" dirty="0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38" name="TextBox 23"/>
          <p:cNvSpPr txBox="1">
            <a:spLocks noChangeArrowheads="1"/>
          </p:cNvSpPr>
          <p:nvPr/>
        </p:nvSpPr>
        <p:spPr bwMode="auto">
          <a:xfrm flipH="1">
            <a:off x="5651500" y="2266950"/>
            <a:ext cx="1330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 dirty="0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03</a:t>
            </a:r>
            <a:endParaRPr kumimoji="0" lang="zh-CN" altLang="en-US" sz="4400" b="1" dirty="0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39" name="TextBox 24"/>
          <p:cNvSpPr txBox="1">
            <a:spLocks noChangeArrowheads="1"/>
          </p:cNvSpPr>
          <p:nvPr/>
        </p:nvSpPr>
        <p:spPr bwMode="auto">
          <a:xfrm flipH="1">
            <a:off x="5651500" y="3608388"/>
            <a:ext cx="1330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04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40" name="TextBox 25"/>
          <p:cNvSpPr txBox="1">
            <a:spLocks noChangeArrowheads="1"/>
          </p:cNvSpPr>
          <p:nvPr/>
        </p:nvSpPr>
        <p:spPr bwMode="auto">
          <a:xfrm flipH="1">
            <a:off x="4683125" y="4603750"/>
            <a:ext cx="13287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05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41" name="TextBox 26"/>
          <p:cNvSpPr txBox="1">
            <a:spLocks noChangeArrowheads="1"/>
          </p:cNvSpPr>
          <p:nvPr/>
        </p:nvSpPr>
        <p:spPr bwMode="auto">
          <a:xfrm flipH="1">
            <a:off x="3348040" y="4603750"/>
            <a:ext cx="132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06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42" name="TextBox 27"/>
          <p:cNvSpPr txBox="1">
            <a:spLocks noChangeArrowheads="1"/>
          </p:cNvSpPr>
          <p:nvPr/>
        </p:nvSpPr>
        <p:spPr bwMode="auto">
          <a:xfrm flipH="1">
            <a:off x="2411414" y="3667125"/>
            <a:ext cx="1330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07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44043" name="TextBox 28"/>
          <p:cNvSpPr txBox="1">
            <a:spLocks noChangeArrowheads="1"/>
          </p:cNvSpPr>
          <p:nvPr/>
        </p:nvSpPr>
        <p:spPr bwMode="auto">
          <a:xfrm flipH="1">
            <a:off x="2378076" y="2300288"/>
            <a:ext cx="1330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404040"/>
                </a:solidFill>
                <a:latin typeface="Arial Rounded MT Bold" pitchFamily="34" charset="0"/>
                <a:ea typeface="微软雅黑" pitchFamily="34" charset="-122"/>
              </a:rPr>
              <a:t>08</a:t>
            </a:r>
            <a:endParaRPr kumimoji="0" lang="zh-CN" altLang="en-US" sz="4400" b="1">
              <a:solidFill>
                <a:srgbClr val="404040"/>
              </a:solidFill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9552" y="1748632"/>
            <a:ext cx="20516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404040"/>
                </a:solidFill>
                <a:latin typeface="標楷體" pitchFamily="65" charset="-120"/>
                <a:ea typeface="標楷體" pitchFamily="65" charset="-120"/>
              </a:rPr>
              <a:t>師徒制 </a:t>
            </a:r>
            <a:endParaRPr lang="en-US" altLang="zh-TW" sz="2800" b="1" dirty="0" smtClean="0">
              <a:solidFill>
                <a:srgbClr val="40404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 smtClean="0">
                <a:solidFill>
                  <a:srgbClr val="40404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800" b="1" dirty="0">
                <a:solidFill>
                  <a:srgbClr val="40404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 smtClean="0">
                <a:solidFill>
                  <a:srgbClr val="404040"/>
                </a:solidFill>
                <a:latin typeface="標楷體" pitchFamily="65" charset="-120"/>
                <a:ea typeface="標楷體" pitchFamily="65" charset="-120"/>
              </a:rPr>
              <a:t>習藝結合</a:t>
            </a:r>
            <a:endParaRPr lang="en-US" altLang="zh-CN" sz="1400" b="1" dirty="0">
              <a:solidFill>
                <a:srgbClr val="40404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3556173"/>
            <a:ext cx="25555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2800" b="1" kern="0" dirty="0">
                <a:solidFill>
                  <a:srgbClr val="33CC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協助生涯規劃、職涯輔導及研究所升學輔導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3305" y="5285060"/>
            <a:ext cx="27066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優先甄選參與專題或產學計劃、大專生計劃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0072" y="5427221"/>
            <a:ext cx="360045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kern="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優質星級飯店實習</a:t>
            </a:r>
            <a:r>
              <a:rPr kumimoji="0" lang="zh-TW" altLang="en-US" sz="2800" b="1" kern="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及工讀機會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660232" y="4052095"/>
            <a:ext cx="24837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 b="1" dirty="0" smtClean="0">
                <a:solidFill>
                  <a:srgbClr val="5E2D37"/>
                </a:solidFill>
                <a:latin typeface="標楷體" pitchFamily="65" charset="-120"/>
                <a:ea typeface="標楷體" pitchFamily="65" charset="-120"/>
              </a:rPr>
              <a:t>國立大學免費交換學習</a:t>
            </a:r>
            <a:endParaRPr kumimoji="0" lang="en-US" altLang="zh-CN" sz="2800" b="1" dirty="0">
              <a:solidFill>
                <a:srgbClr val="5E2D37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32240" y="2171700"/>
            <a:ext cx="20843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出國交換學生及海外實習就業</a:t>
            </a:r>
            <a:endParaRPr kumimoji="0" lang="en-US" altLang="zh-CN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19564" y="883341"/>
            <a:ext cx="27248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美國飯店業協會國際證照</a:t>
            </a:r>
            <a:endParaRPr kumimoji="0" lang="en-US" altLang="zh-CN" sz="28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07704" y="836712"/>
            <a:ext cx="26385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獎學金比照國立大學收費</a:t>
            </a:r>
            <a:endParaRPr lang="en-US" altLang="zh-CN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3" y="9408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入學優待與優勢</a:t>
            </a:r>
            <a:endParaRPr lang="zh-TW" alt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4"/>
    </mc:Choice>
    <mc:Fallback xmlns="">
      <p:transition spd="slow" advTm="139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9512" y="531837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每年辦理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旅館達人競賽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，豐富獎金等您來挑戰！</a:t>
            </a:r>
            <a:endParaRPr lang="zh-TW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339752" y="1916833"/>
            <a:ext cx="5616624" cy="2952327"/>
          </a:xfrm>
        </p:spPr>
        <p:txBody>
          <a:bodyPr>
            <a:noAutofit/>
          </a:bodyPr>
          <a:lstStyle/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適合念什麼科系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                                </a:t>
            </a:r>
            <a:endParaRPr lang="en-US" altLang="zh-TW" sz="2400" dirty="0" smtClean="0"/>
          </a:p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學雜費多少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 有減免嗎</a:t>
            </a:r>
            <a:r>
              <a:rPr lang="en-US" altLang="zh-TW" sz="2400" dirty="0" smtClean="0"/>
              <a:t>?</a:t>
            </a:r>
          </a:p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有</a:t>
            </a:r>
            <a:r>
              <a:rPr lang="zh-TW" altLang="en-US" sz="2400" dirty="0"/>
              <a:t>沒有提供住宿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 空間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設備</a:t>
            </a:r>
            <a:r>
              <a:rPr lang="en-US" altLang="zh-TW" sz="2400" dirty="0" smtClean="0"/>
              <a:t>?</a:t>
            </a:r>
          </a:p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課程選擇多嗎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  難不難</a:t>
            </a:r>
            <a:r>
              <a:rPr lang="en-US" altLang="zh-TW" sz="2400" dirty="0" smtClean="0"/>
              <a:t>?</a:t>
            </a:r>
          </a:p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有海外交換或實習嗎</a:t>
            </a:r>
            <a:r>
              <a:rPr lang="en-US" altLang="zh-TW" sz="2400" dirty="0" smtClean="0"/>
              <a:t>?</a:t>
            </a:r>
          </a:p>
          <a:p>
            <a:pPr marL="452437">
              <a:buFont typeface="Wingdings" pitchFamily="2" charset="2"/>
              <a:buChar char="Ø"/>
              <a:defRPr/>
            </a:pPr>
            <a:r>
              <a:rPr lang="zh-TW" altLang="en-US" sz="2400" dirty="0" smtClean="0"/>
              <a:t>有什麼社團活動</a:t>
            </a:r>
            <a:r>
              <a:rPr lang="en-US" altLang="zh-TW" sz="2400" dirty="0" smtClean="0"/>
              <a:t>?</a:t>
            </a:r>
          </a:p>
          <a:p>
            <a:pPr marL="109537" indent="0">
              <a:defRPr/>
            </a:pPr>
            <a:endParaRPr lang="en-US" altLang="zh-TW" sz="2800" dirty="0"/>
          </a:p>
          <a:p>
            <a:pPr marL="109537" indent="0">
              <a:buNone/>
              <a:defRPr/>
            </a:pPr>
            <a:endParaRPr lang="en-US" altLang="zh-TW" sz="2800" dirty="0" smtClean="0"/>
          </a:p>
          <a:p>
            <a:pPr marL="109537" indent="0">
              <a:buNone/>
              <a:defRPr/>
            </a:pPr>
            <a:r>
              <a:rPr lang="zh-TW" altLang="en-US" sz="2800" dirty="0" smtClean="0"/>
              <a:t>        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6565" y="60924"/>
            <a:ext cx="8229600" cy="1368152"/>
          </a:xfrm>
        </p:spPr>
        <p:txBody>
          <a:bodyPr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說明完畢 敬請指教</a:t>
            </a:r>
            <a:r>
              <a:rPr lang="en-US" altLang="zh-TW" sz="4400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endParaRPr lang="zh-TW" altLang="en-US" sz="4400" dirty="0">
              <a:solidFill>
                <a:srgbClr val="7030A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63688" y="5157192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選擇就業：錢多、事少、離家近</a:t>
            </a:r>
            <a:endParaRPr lang="en-US" altLang="zh-TW" sz="3200" b="1" dirty="0" smtClean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  選擇大學：學費低、課程多、資源廣</a:t>
            </a:r>
            <a:endParaRPr lang="en-US" altLang="zh-TW" sz="3200" b="1" dirty="0" smtClean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~~~</a:t>
            </a: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粉重要</a:t>
            </a: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~~~</a:t>
            </a: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 </a:t>
            </a:r>
            <a:endParaRPr lang="en-US" altLang="zh-TW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832571"/>
            <a:ext cx="3240360" cy="985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4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2"/>
    </mc:Choice>
    <mc:Fallback xmlns="">
      <p:transition spd="slow" advTm="74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378360"/>
            <a:ext cx="8730613" cy="548640"/>
          </a:xfrm>
        </p:spPr>
        <p:txBody>
          <a:bodyPr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獨特創新</a:t>
            </a:r>
            <a:r>
              <a:rPr lang="zh-TW" altLang="en-US" sz="4400" b="1" dirty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典範</a:t>
            </a: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    深獲教育部肯定</a:t>
            </a:r>
            <a:endParaRPr lang="zh-TW" altLang="en-US" sz="4400" b="1" dirty="0">
              <a:solidFill>
                <a:srgbClr val="7030A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12000"/>
              </p:ext>
            </p:extLst>
          </p:nvPr>
        </p:nvGraphicFramePr>
        <p:xfrm>
          <a:off x="179513" y="1340768"/>
          <a:ext cx="8797801" cy="3730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/>
                <a:gridCol w="4117281"/>
              </a:tblGrid>
              <a:tr h="179070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</a:rPr>
                        <a:t>【案例分享暨討論】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</a:rPr>
                        <a:t>台灣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</a:rPr>
                        <a:t>首府大學：蓮潭會館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</a:rPr>
                        <a:t>(20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</a:rPr>
                        <a:t>分鐘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</a:rPr>
                        <a:t>案例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</a:rPr>
                        <a:t>討論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</a:rPr>
                        <a:t>(40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</a:rPr>
                        <a:t>分鐘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rgbClr val="FFC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marL="702310" indent="-70231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主持人：中華民國私立大學校院協進會李天任理事長</a:t>
                      </a:r>
                    </a:p>
                    <a:p>
                      <a:pPr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主講人：陳響亮校長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</a:tr>
              <a:tr h="860076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【案例分享暨討論】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輔仁大學：境外辦學</a:t>
                      </a:r>
                      <a:r>
                        <a:rPr lang="en-US" sz="1800" kern="100" dirty="0">
                          <a:effectLst/>
                        </a:rPr>
                        <a:t>(20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案例討論</a:t>
                      </a:r>
                      <a:r>
                        <a:rPr lang="en-US" sz="1800" kern="100" dirty="0">
                          <a:effectLst/>
                        </a:rPr>
                        <a:t>(40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主持人：中華大學戴曉霞教授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主講人：輔仁大學侯永琪教授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【案例分享暨討論】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成均館大學：三星人才基地</a:t>
                      </a:r>
                      <a:r>
                        <a:rPr lang="en-US" sz="1800" kern="100" dirty="0">
                          <a:effectLst/>
                        </a:rPr>
                        <a:t>(20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案例討論</a:t>
                      </a:r>
                      <a:r>
                        <a:rPr lang="en-US" sz="1800" kern="100" dirty="0">
                          <a:effectLst/>
                        </a:rPr>
                        <a:t>(40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marL="702310" indent="-70231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主持人：中華民國國立大學校院協會吳濟華秘書長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主講人：逢甲大學邱創乾副校長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136775" y="5165726"/>
            <a:ext cx="6840539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首次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舉行「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高教創新轉型論壇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他山之石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創新經營成功案例探討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新細明體" pitchFamily="18" charset="-120"/>
              </a:rPr>
              <a:t>」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8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9"/>
    </mc:Choice>
    <mc:Fallback xmlns="">
      <p:transition spd="slow" advTm="111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-684473" y="462559"/>
            <a:ext cx="10512945" cy="5486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五星級辦學特色   僅此一家別無分號</a:t>
            </a:r>
          </a:p>
        </p:txBody>
      </p:sp>
      <p:pic>
        <p:nvPicPr>
          <p:cNvPr id="10242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1" y="1341438"/>
            <a:ext cx="8928100" cy="2214562"/>
          </a:xfrm>
        </p:spPr>
      </p:pic>
      <p:pic>
        <p:nvPicPr>
          <p:cNvPr id="10244" name="Picture 2" descr="HJP_1532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56038"/>
            <a:ext cx="52197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pic>
        <p:nvPicPr>
          <p:cNvPr id="10245" name="Picture 6" descr="http://static.ettoday.net/images/806/d806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4024314"/>
            <a:ext cx="42116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6"/>
    </mc:Choice>
    <mc:Fallback xmlns="">
      <p:transition spd="slow" advTm="73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539552" y="2209669"/>
            <a:ext cx="2484000" cy="2844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學用</a:t>
            </a:r>
            <a:r>
              <a:rPr lang="zh-TW" altLang="en-US" sz="3600" dirty="0" smtClean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合一</a:t>
            </a:r>
            <a:endParaRPr lang="en-US" altLang="zh-TW" sz="3600" dirty="0" smtClean="0">
              <a:solidFill>
                <a:srgbClr val="7030A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產</a:t>
            </a:r>
            <a:r>
              <a:rPr lang="zh-TW" altLang="en-US" sz="3600" dirty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學雙</a:t>
            </a:r>
            <a:r>
              <a:rPr lang="zh-TW" altLang="en-US" sz="3600" dirty="0" smtClean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師</a:t>
            </a:r>
            <a:endParaRPr lang="en-US" altLang="zh-TW" sz="3600" dirty="0" smtClean="0">
              <a:solidFill>
                <a:srgbClr val="7030A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師徒導師</a:t>
            </a:r>
            <a:endParaRPr lang="en-US" altLang="zh-TW" sz="3600" dirty="0" smtClean="0">
              <a:solidFill>
                <a:srgbClr val="7030A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一路</a:t>
            </a:r>
            <a:r>
              <a:rPr lang="zh-TW" altLang="en-US" sz="3600" dirty="0">
                <a:solidFill>
                  <a:srgbClr val="7030A0"/>
                </a:solidFill>
                <a:latin typeface="王漢宗特圓體繁" pitchFamily="18" charset="-120"/>
                <a:ea typeface="王漢宗特圓體繁" pitchFamily="18" charset="-120"/>
              </a:rPr>
              <a:t>相隨</a:t>
            </a:r>
            <a:endParaRPr lang="zh-TW" altLang="en-US" sz="36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1576958" cy="173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41168"/>
            <a:ext cx="15049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40968"/>
            <a:ext cx="147908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字方塊 17"/>
          <p:cNvSpPr txBox="1"/>
          <p:nvPr/>
        </p:nvSpPr>
        <p:spPr>
          <a:xfrm>
            <a:off x="395536" y="229148"/>
            <a:ext cx="3024000" cy="125509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600" b="1" dirty="0">
                <a:latin typeface="標楷體" pitchFamily="65" charset="-120"/>
                <a:ea typeface="標楷體" pitchFamily="65" charset="-120"/>
              </a:rPr>
              <a:t>學用合一</a:t>
            </a:r>
          </a:p>
          <a:p>
            <a:pPr marL="627063"/>
            <a:r>
              <a:rPr lang="zh-TW" altLang="zh-TW" sz="2600" b="1" dirty="0">
                <a:latin typeface="標楷體" pitchFamily="65" charset="-120"/>
                <a:ea typeface="標楷體" pitchFamily="65" charset="-120"/>
              </a:rPr>
              <a:t>師徒相承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917403" y="404664"/>
            <a:ext cx="326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全國唯一！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名師匯集傳承技藝及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涵養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五邊形 2"/>
          <p:cNvSpPr/>
          <p:nvPr/>
        </p:nvSpPr>
        <p:spPr>
          <a:xfrm rot="10800000" flipV="1">
            <a:off x="4762615" y="1664720"/>
            <a:ext cx="3325744" cy="100811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n-ea"/>
              </a:rPr>
              <a:t>鍾佩芬</a:t>
            </a:r>
            <a:endParaRPr lang="en-US" altLang="zh-TW" sz="3000" dirty="0" smtClean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n-ea"/>
              </a:rPr>
              <a:t>爭獎常</a:t>
            </a:r>
            <a:r>
              <a:rPr lang="zh-TW" altLang="en-US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n-ea"/>
              </a:rPr>
              <a:t>勝  實作達人</a:t>
            </a:r>
            <a:endParaRPr lang="zh-TW" altLang="en-US" dirty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五邊形 15"/>
          <p:cNvSpPr/>
          <p:nvPr/>
        </p:nvSpPr>
        <p:spPr>
          <a:xfrm rot="10800000" flipH="1" flipV="1">
            <a:off x="3910552" y="3536912"/>
            <a:ext cx="3325744" cy="100811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盧保吉</a:t>
            </a:r>
            <a:endParaRPr lang="en-US" altLang="zh-TW" sz="3000" dirty="0" smtClean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資深主廚  蓮潭烘焙推手</a:t>
            </a:r>
            <a:endParaRPr lang="zh-TW" altLang="en-US" dirty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五邊形 16"/>
          <p:cNvSpPr/>
          <p:nvPr/>
        </p:nvSpPr>
        <p:spPr>
          <a:xfrm rot="10800000" flipV="1">
            <a:off x="4852814" y="5439544"/>
            <a:ext cx="3325744" cy="100811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n-ea"/>
              </a:rPr>
              <a:t>陳國安</a:t>
            </a:r>
            <a:endParaRPr lang="en-US" altLang="zh-TW" sz="3000" dirty="0" smtClean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+mn-ea"/>
              </a:rPr>
              <a:t>府城文創旅店實踐者</a:t>
            </a:r>
            <a:endParaRPr lang="zh-TW" altLang="en-US" dirty="0">
              <a:ln>
                <a:solidFill>
                  <a:srgbClr val="9900CC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38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26" y="227871"/>
            <a:ext cx="7520940" cy="548640"/>
          </a:xfrm>
        </p:spPr>
        <p:txBody>
          <a:bodyPr/>
          <a:lstStyle/>
          <a:p>
            <a:pPr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獨特學習經驗：自家星級</a:t>
            </a:r>
            <a:r>
              <a:rPr lang="zh-TW" altLang="en-US" sz="4400" b="1" dirty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飯店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13" y="1665919"/>
            <a:ext cx="3333305" cy="2091617"/>
          </a:xfrm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1" y="1141193"/>
            <a:ext cx="2071261" cy="266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07" y="3746910"/>
            <a:ext cx="3342255" cy="198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1075"/>
            <a:ext cx="2623251" cy="189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393969" y="1124745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服務與管理端皆</a:t>
            </a:r>
            <a:r>
              <a:rPr lang="zh-TW" altLang="en-US" sz="3600" b="1" dirty="0" smtClean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可實習</a:t>
            </a:r>
            <a:endParaRPr lang="zh-TW" altLang="en-US" sz="3600" b="1" dirty="0">
              <a:solidFill>
                <a:srgbClr val="FF0000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3915347"/>
            <a:ext cx="2730311" cy="180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065033" y="5855491"/>
            <a:ext cx="6141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入學即是</a:t>
            </a:r>
            <a:r>
              <a:rPr lang="zh-TW" altLang="en-US" sz="3600" b="1" dirty="0" smtClean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就業    畢業具</a:t>
            </a:r>
            <a:r>
              <a:rPr lang="zh-TW" altLang="en-US" sz="3600" b="1" dirty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有</a:t>
            </a:r>
            <a:r>
              <a:rPr lang="zh-TW" altLang="en-US" sz="3600" b="1" dirty="0" smtClean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專業</a:t>
            </a:r>
            <a:endParaRPr lang="zh-TW" altLang="en-US" sz="3600" b="1" dirty="0">
              <a:solidFill>
                <a:srgbClr val="FF0000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4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107505" y="917469"/>
            <a:ext cx="8928991" cy="40960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日間部四年制學士班</a:t>
            </a:r>
            <a:r>
              <a:rPr lang="en-US" altLang="zh-TW" sz="2800" dirty="0" smtClean="0">
                <a:solidFill>
                  <a:srgbClr val="0000FF"/>
                </a:solidFill>
              </a:rPr>
              <a:t>~~</a:t>
            </a:r>
            <a:r>
              <a:rPr lang="zh-TW" altLang="en-US" sz="2800" dirty="0" smtClean="0">
                <a:solidFill>
                  <a:srgbClr val="0000FF"/>
                </a:solidFill>
              </a:rPr>
              <a:t>非進修部、二專、五專</a:t>
            </a:r>
            <a:r>
              <a:rPr lang="en-US" altLang="zh-TW" sz="2800" dirty="0" smtClean="0">
                <a:solidFill>
                  <a:srgbClr val="0000FF"/>
                </a:solidFill>
              </a:rPr>
              <a:t>...</a:t>
            </a:r>
            <a:r>
              <a:rPr lang="zh-TW" altLang="en-US" sz="2800" dirty="0" smtClean="0">
                <a:solidFill>
                  <a:srgbClr val="0000FF"/>
                </a:solidFill>
              </a:rPr>
              <a:t>等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3300" dirty="0" smtClean="0"/>
              <a:t>大學綜合班制</a:t>
            </a:r>
            <a:r>
              <a:rPr lang="zh-TW" altLang="en-US" sz="3300" dirty="0"/>
              <a:t> </a:t>
            </a:r>
            <a:r>
              <a:rPr lang="zh-TW" altLang="en-US" sz="3300" dirty="0" smtClean="0"/>
              <a:t>：深化培養專業能力，發展未來職能</a:t>
            </a:r>
            <a:endParaRPr lang="en-US" altLang="zh-TW" sz="33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0811" y="476672"/>
            <a:ext cx="8524295" cy="5486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53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學習管道多元  培養專業能力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3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6"/>
    </mc:Choice>
    <mc:Fallback xmlns="">
      <p:transition spd="slow" advTm="109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17049"/>
              </p:ext>
            </p:extLst>
          </p:nvPr>
        </p:nvGraphicFramePr>
        <p:xfrm>
          <a:off x="2339754" y="1233455"/>
          <a:ext cx="7521575" cy="470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7505" y="404664"/>
            <a:ext cx="8506387" cy="686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5300" b="1" dirty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全國</a:t>
            </a:r>
            <a:r>
              <a:rPr lang="zh-TW" altLang="en-US" sz="53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首創   國立私立攜手交換 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79081" y="1090727"/>
            <a:ext cx="2972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所有人皆具資格</a:t>
            </a:r>
            <a:r>
              <a:rPr lang="zh-TW" altLang="en-US" sz="2800" b="1" dirty="0" smtClean="0"/>
              <a:t>申請至國立大學整</a:t>
            </a:r>
            <a:r>
              <a:rPr lang="zh-TW" altLang="en-US" sz="2800" b="1" dirty="0"/>
              <a:t>學期上課</a:t>
            </a:r>
            <a:r>
              <a:rPr lang="zh-TW" altLang="en-US" sz="2800" b="1" dirty="0" smtClean="0"/>
              <a:t>  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9082" y="2523406"/>
            <a:ext cx="2404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無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差別待遇 </a:t>
            </a:r>
            <a:r>
              <a:rPr lang="zh-TW" altLang="en-US" sz="2800" b="1" dirty="0" smtClean="0"/>
              <a:t>與該校生同時學習課程 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9082" y="3956085"/>
            <a:ext cx="269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學分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全數認可 </a:t>
            </a:r>
            <a:r>
              <a:rPr lang="zh-TW" altLang="en-US" sz="2800" b="1" dirty="0" smtClean="0"/>
              <a:t>課程多元  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3569" y="5813143"/>
            <a:ext cx="7861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無須額外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費用  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          只需要準備：       放開學習！</a:t>
            </a:r>
            <a:r>
              <a:rPr lang="zh-TW" altLang="en-US" sz="2800" b="1" dirty="0">
                <a:solidFill>
                  <a:srgbClr val="C0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  學習放開！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6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2"/>
    </mc:Choice>
    <mc:Fallback xmlns="">
      <p:transition spd="slow" advTm="128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938253" y="507421"/>
            <a:ext cx="7520940" cy="5486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53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豐富學經歷各種體驗  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2" y="1860275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隨著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飯店</a:t>
            </a:r>
            <a:r>
              <a:rPr lang="zh-TW" altLang="en-US" sz="3200" b="1" dirty="0" smtClean="0"/>
              <a:t>的腳步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迌歸</a:t>
            </a:r>
            <a:r>
              <a:rPr lang="zh-TW" altLang="en-US" sz="3200" b="1" dirty="0"/>
              <a:t>台灣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" y="3042132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跟著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大學</a:t>
            </a:r>
            <a:r>
              <a:rPr lang="zh-TW" altLang="en-US" sz="3200" b="1" dirty="0"/>
              <a:t>的</a:t>
            </a:r>
            <a:r>
              <a:rPr lang="zh-TW" altLang="en-US" sz="3200" b="1" dirty="0" smtClean="0"/>
              <a:t>學習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體驗易界人生</a:t>
            </a:r>
            <a:endParaRPr lang="en-US" altLang="zh-TW" sz="3200" b="1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0" y="122241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你</a:t>
            </a:r>
            <a:r>
              <a:rPr lang="zh-TW" altLang="en-US" sz="3200" b="1" dirty="0" smtClean="0"/>
              <a:t>可以透過交換生，做到</a:t>
            </a:r>
            <a:endParaRPr lang="en-US" altLang="zh-TW" sz="3200" b="1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611561" y="545740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 smtClean="0"/>
              <a:t>思鄉不用情怯</a:t>
            </a:r>
            <a:endParaRPr lang="en-US" altLang="zh-TW" sz="3200" b="1" dirty="0" smtClean="0"/>
          </a:p>
          <a:p>
            <a:pPr algn="ctr"/>
            <a:r>
              <a:rPr lang="zh-TW" altLang="en-US" sz="3200" b="1" dirty="0" smtClean="0"/>
              <a:t>返鄉片段</a:t>
            </a:r>
            <a:endParaRPr lang="zh-TW" altLang="en-US" sz="3200" b="1" dirty="0"/>
          </a:p>
        </p:txBody>
      </p:sp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019228"/>
              </p:ext>
            </p:extLst>
          </p:nvPr>
        </p:nvGraphicFramePr>
        <p:xfrm>
          <a:off x="2267744" y="1389083"/>
          <a:ext cx="7416824" cy="437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851921" y="5976961"/>
            <a:ext cx="786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勇敢踏出去、開闊人生視野</a:t>
            </a:r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7"/>
    </mc:Choice>
    <mc:Fallback xmlns="">
      <p:transition spd="slow" advTm="145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2952328" cy="165147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06288" y="188640"/>
            <a:ext cx="9324528" cy="548640"/>
          </a:xfrm>
        </p:spPr>
        <p:txBody>
          <a:bodyPr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實習場域任選    未來就業鋪路  </a:t>
            </a:r>
            <a:endParaRPr lang="zh-TW" altLang="en-US" sz="4400" b="1" dirty="0">
              <a:solidFill>
                <a:srgbClr val="7030A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709" y="909601"/>
            <a:ext cx="8794812" cy="4295441"/>
          </a:xfrm>
        </p:spPr>
        <p:txBody>
          <a:bodyPr>
            <a:normAutofit lnSpcReduction="10000"/>
          </a:bodyPr>
          <a:lstStyle/>
          <a:p>
            <a:pPr marL="566737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b="1" dirty="0" smtClean="0">
                <a:solidFill>
                  <a:srgbClr val="FF0000"/>
                </a:solidFill>
              </a:rPr>
              <a:t>本校直屬飯店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	</a:t>
            </a:r>
          </a:p>
          <a:p>
            <a:pPr marL="261938" indent="0">
              <a:buFont typeface="Wingdings 3" pitchFamily="18" charset="2"/>
              <a:buNone/>
              <a:defRPr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400" dirty="0" smtClean="0"/>
              <a:t> </a:t>
            </a:r>
            <a:r>
              <a:rPr lang="zh-TW" altLang="zh-TW" sz="2400" dirty="0" smtClean="0"/>
              <a:t>蓮潭</a:t>
            </a:r>
            <a:r>
              <a:rPr lang="zh-TW" altLang="en-US" sz="2400" dirty="0" smtClean="0"/>
              <a:t>國際</a:t>
            </a:r>
            <a:r>
              <a:rPr lang="zh-TW" altLang="zh-TW" sz="2400" dirty="0" smtClean="0"/>
              <a:t>會館</a:t>
            </a:r>
            <a:r>
              <a:rPr lang="zh-TW" altLang="en-US" sz="2400" dirty="0"/>
              <a:t>、</a:t>
            </a:r>
            <a:r>
              <a:rPr lang="zh-TW" altLang="zh-TW" sz="2400" dirty="0" smtClean="0"/>
              <a:t>高雄</a:t>
            </a:r>
            <a:r>
              <a:rPr lang="zh-TW" altLang="zh-TW" sz="2400" dirty="0"/>
              <a:t>國際</a:t>
            </a:r>
            <a:r>
              <a:rPr lang="zh-TW" altLang="zh-TW" sz="2400" dirty="0" smtClean="0"/>
              <a:t>會館</a:t>
            </a:r>
            <a:endParaRPr lang="zh-TW" altLang="zh-TW" sz="2400" dirty="0"/>
          </a:p>
          <a:p>
            <a:pPr marL="566737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dirty="0" smtClean="0">
                <a:solidFill>
                  <a:srgbClr val="FF0000"/>
                </a:solidFill>
              </a:rPr>
              <a:t>北中南東各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區域飯店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623888" indent="0">
              <a:buFont typeface="Wingdings 3" pitchFamily="18" charset="2"/>
              <a:buNone/>
              <a:defRPr/>
            </a:pPr>
            <a:r>
              <a:rPr lang="zh-TW" altLang="en-US" sz="2400" dirty="0" smtClean="0"/>
              <a:t>台北晶華、遠東香格里拉、六福皇宮、台北圓山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endParaRPr lang="en-US" altLang="zh-TW" sz="2400" dirty="0"/>
          </a:p>
          <a:p>
            <a:pPr marL="623888" indent="0">
              <a:buFont typeface="Wingdings 3" pitchFamily="18" charset="2"/>
              <a:buNone/>
              <a:defRPr/>
            </a:pPr>
            <a:r>
              <a:rPr lang="zh-TW" altLang="en-US" sz="2400" dirty="0" smtClean="0"/>
              <a:t>雲品酒店、日華金典、長榮桂冠、威汀城市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endParaRPr lang="en-US" altLang="zh-TW" sz="2400" dirty="0" smtClean="0"/>
          </a:p>
          <a:p>
            <a:pPr marL="623888" indent="0">
              <a:defRPr/>
            </a:pPr>
            <a:r>
              <a:rPr lang="zh-TW" altLang="en-US" sz="2400" dirty="0" smtClean="0"/>
              <a:t>台南晶英、大億麗緻、台南桂田、台南遠東</a:t>
            </a:r>
            <a:r>
              <a:rPr lang="en-US" altLang="zh-TW" sz="2400" dirty="0"/>
              <a:t>…</a:t>
            </a:r>
            <a:r>
              <a:rPr lang="zh-TW" altLang="en-US" sz="2400" dirty="0"/>
              <a:t>等</a:t>
            </a:r>
            <a:endParaRPr lang="en-US" altLang="zh-TW" sz="2400" dirty="0" smtClean="0"/>
          </a:p>
          <a:p>
            <a:pPr marL="623888" indent="0">
              <a:buFont typeface="Wingdings 3" pitchFamily="18" charset="2"/>
              <a:buNone/>
              <a:defRPr/>
            </a:pPr>
            <a:r>
              <a:rPr lang="zh-TW" altLang="zh-TW" sz="2400" dirty="0" smtClean="0"/>
              <a:t>君鴻酒店</a:t>
            </a:r>
            <a:r>
              <a:rPr lang="zh-TW" altLang="en-US" sz="2400" dirty="0" smtClean="0"/>
              <a:t>、高雄</a:t>
            </a:r>
            <a:r>
              <a:rPr lang="zh-TW" altLang="zh-TW" sz="2400" dirty="0" smtClean="0"/>
              <a:t>福容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義</a:t>
            </a:r>
            <a:r>
              <a:rPr lang="zh-TW" altLang="zh-TW" sz="2400" dirty="0"/>
              <a:t>大皇家</a:t>
            </a:r>
            <a:r>
              <a:rPr lang="zh-TW" altLang="zh-TW" sz="2400" dirty="0" smtClean="0"/>
              <a:t>酒店</a:t>
            </a:r>
            <a:r>
              <a:rPr lang="zh-TW" altLang="en-US" sz="2400" dirty="0" smtClean="0"/>
              <a:t>、漢來飯店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endParaRPr lang="en-US" altLang="zh-TW" sz="2400" dirty="0"/>
          </a:p>
          <a:p>
            <a:pPr marL="623888" indent="0">
              <a:buFont typeface="Wingdings 3" pitchFamily="18" charset="2"/>
              <a:buNone/>
              <a:defRPr/>
            </a:pPr>
            <a:r>
              <a:rPr lang="zh-TW" altLang="en-US" sz="2400" dirty="0" smtClean="0"/>
              <a:t>蘭城晶英、礁溪老爺、礁溪長榮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endParaRPr lang="en-US" altLang="zh-TW" sz="2400" dirty="0" smtClean="0"/>
          </a:p>
          <a:p>
            <a:pPr marL="623888" indent="0">
              <a:buFont typeface="Wingdings 3" pitchFamily="18" charset="2"/>
              <a:buNone/>
              <a:defRPr/>
            </a:pPr>
            <a:r>
              <a:rPr lang="zh-TW" altLang="en-US" sz="2400" dirty="0" smtClean="0"/>
              <a:t>理想大地、遠雄悅來、台東桂田、知本老爺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endParaRPr lang="zh-TW" altLang="zh-TW" sz="2400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-180528" y="5157192"/>
            <a:ext cx="90730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全台星</a:t>
            </a:r>
            <a:r>
              <a:rPr lang="zh-TW" altLang="en-US" sz="3200" b="1" dirty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級旅館</a:t>
            </a:r>
            <a:endParaRPr lang="en-US" altLang="zh-TW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 只要有意願皆能選擇</a:t>
            </a:r>
            <a:endParaRPr lang="en-US" altLang="zh-TW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rPr>
              <a:t>北部學生選擇優先</a:t>
            </a:r>
            <a:endParaRPr lang="zh-TW" altLang="en-US" sz="3200" b="1" dirty="0">
              <a:solidFill>
                <a:srgbClr val="C00000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6"/>
    </mc:Choice>
    <mc:Fallback xmlns="">
      <p:transition spd="slow" advTm="142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.3|1.2|1.4|1.2|1.2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1030</TotalTime>
  <Words>760</Words>
  <Application>Microsoft Office PowerPoint</Application>
  <PresentationFormat>如螢幕大小 (4:3)</PresentationFormat>
  <Paragraphs>138</Paragraphs>
  <Slides>14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  <vt:variant>
        <vt:lpstr>自訂放映</vt:lpstr>
      </vt:variant>
      <vt:variant>
        <vt:i4>1</vt:i4>
      </vt:variant>
    </vt:vector>
  </HeadingPairs>
  <TitlesOfParts>
    <vt:vector size="16" baseType="lpstr">
      <vt:lpstr>角度</vt:lpstr>
      <vt:lpstr>台灣首府大學 Taiwan Shoufu University</vt:lpstr>
      <vt:lpstr>獨特創新典範     深獲教育部肯定</vt:lpstr>
      <vt:lpstr>五星級辦學特色   僅此一家別無分號</vt:lpstr>
      <vt:lpstr>PowerPoint 簡報</vt:lpstr>
      <vt:lpstr>獨特學習經驗：自家星級飯店</vt:lpstr>
      <vt:lpstr>學習管道多元  培養專業能力 </vt:lpstr>
      <vt:lpstr>全國首創   國立私立攜手交換   </vt:lpstr>
      <vt:lpstr>豐富學經歷各種體驗   </vt:lpstr>
      <vt:lpstr>實習場域任選    未來就業鋪路  </vt:lpstr>
      <vt:lpstr>另類選擇 多樣發展</vt:lpstr>
      <vt:lpstr>多元入學管道</vt:lpstr>
      <vt:lpstr>PowerPoint 簡報</vt:lpstr>
      <vt:lpstr>PowerPoint 簡報</vt:lpstr>
      <vt:lpstr>說明完畢 敬請指教 </vt:lpstr>
      <vt:lpstr>自訂放映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台灣首府大學 Taiwan Shoufu University</dc:title>
  <dc:creator>AD L</dc:creator>
  <cp:lastModifiedBy>TSU</cp:lastModifiedBy>
  <cp:revision>142</cp:revision>
  <cp:lastPrinted>2018-11-05T06:42:43Z</cp:lastPrinted>
  <dcterms:created xsi:type="dcterms:W3CDTF">2017-03-08T09:22:24Z</dcterms:created>
  <dcterms:modified xsi:type="dcterms:W3CDTF">2020-03-11T01:26:23Z</dcterms:modified>
</cp:coreProperties>
</file>